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4001" r:id="rId5"/>
  </p:sldMasterIdLst>
  <p:notesMasterIdLst>
    <p:notesMasterId r:id="rId111"/>
  </p:notesMasterIdLst>
  <p:handoutMasterIdLst>
    <p:handoutMasterId r:id="rId112"/>
  </p:handoutMasterIdLst>
  <p:sldIdLst>
    <p:sldId id="754" r:id="rId6"/>
    <p:sldId id="805" r:id="rId7"/>
    <p:sldId id="5942" r:id="rId8"/>
    <p:sldId id="5946" r:id="rId9"/>
    <p:sldId id="5962" r:id="rId10"/>
    <p:sldId id="857" r:id="rId11"/>
    <p:sldId id="1048" r:id="rId12"/>
    <p:sldId id="5921" r:id="rId13"/>
    <p:sldId id="5922" r:id="rId14"/>
    <p:sldId id="5940" r:id="rId15"/>
    <p:sldId id="1051" r:id="rId16"/>
    <p:sldId id="1052" r:id="rId17"/>
    <p:sldId id="5888" r:id="rId18"/>
    <p:sldId id="1054" r:id="rId19"/>
    <p:sldId id="1055" r:id="rId20"/>
    <p:sldId id="5889" r:id="rId21"/>
    <p:sldId id="5947" r:id="rId22"/>
    <p:sldId id="5890" r:id="rId23"/>
    <p:sldId id="1071" r:id="rId24"/>
    <p:sldId id="5587" r:id="rId25"/>
    <p:sldId id="5588" r:id="rId26"/>
    <p:sldId id="5849" r:id="rId27"/>
    <p:sldId id="5850" r:id="rId28"/>
    <p:sldId id="5851" r:id="rId29"/>
    <p:sldId id="5852" r:id="rId30"/>
    <p:sldId id="5856" r:id="rId31"/>
    <p:sldId id="5963" r:id="rId32"/>
    <p:sldId id="5874" r:id="rId33"/>
    <p:sldId id="5855" r:id="rId34"/>
    <p:sldId id="5964" r:id="rId35"/>
    <p:sldId id="5853" r:id="rId36"/>
    <p:sldId id="5948" r:id="rId37"/>
    <p:sldId id="5857" r:id="rId38"/>
    <p:sldId id="5858" r:id="rId39"/>
    <p:sldId id="5854" r:id="rId40"/>
    <p:sldId id="5965" r:id="rId41"/>
    <p:sldId id="5936" r:id="rId42"/>
    <p:sldId id="5937" r:id="rId43"/>
    <p:sldId id="5939" r:id="rId44"/>
    <p:sldId id="5950" r:id="rId45"/>
    <p:sldId id="5951" r:id="rId46"/>
    <p:sldId id="5860" r:id="rId47"/>
    <p:sldId id="5864" r:id="rId48"/>
    <p:sldId id="5865" r:id="rId49"/>
    <p:sldId id="5867" r:id="rId50"/>
    <p:sldId id="2134804460" r:id="rId51"/>
    <p:sldId id="5961" r:id="rId52"/>
    <p:sldId id="2134804461" r:id="rId53"/>
    <p:sldId id="2134804464" r:id="rId54"/>
    <p:sldId id="2134804466" r:id="rId55"/>
    <p:sldId id="2147309648" r:id="rId56"/>
    <p:sldId id="2134804469" r:id="rId57"/>
    <p:sldId id="2134804467" r:id="rId58"/>
    <p:sldId id="2134804468" r:id="rId59"/>
    <p:sldId id="2134804470" r:id="rId60"/>
    <p:sldId id="2134804471" r:id="rId61"/>
    <p:sldId id="2134804472" r:id="rId62"/>
    <p:sldId id="264" r:id="rId63"/>
    <p:sldId id="2134804473" r:id="rId64"/>
    <p:sldId id="2134804474" r:id="rId65"/>
    <p:sldId id="2147311035" r:id="rId66"/>
    <p:sldId id="2134804543" r:id="rId67"/>
    <p:sldId id="2147472277" r:id="rId68"/>
    <p:sldId id="2147472274" r:id="rId69"/>
    <p:sldId id="2147472278" r:id="rId70"/>
    <p:sldId id="2147472279" r:id="rId71"/>
    <p:sldId id="2147472176" r:id="rId72"/>
    <p:sldId id="2147472280" r:id="rId73"/>
    <p:sldId id="2147472241" r:id="rId74"/>
    <p:sldId id="2147472186" r:id="rId75"/>
    <p:sldId id="2147472273" r:id="rId76"/>
    <p:sldId id="2134804476" r:id="rId77"/>
    <p:sldId id="265" r:id="rId78"/>
    <p:sldId id="267" r:id="rId79"/>
    <p:sldId id="2147309334" r:id="rId80"/>
    <p:sldId id="2147309646" r:id="rId81"/>
    <p:sldId id="2147472275" r:id="rId82"/>
    <p:sldId id="2147472244" r:id="rId83"/>
    <p:sldId id="2147472165" r:id="rId84"/>
    <p:sldId id="2147472247" r:id="rId85"/>
    <p:sldId id="2147472276" r:id="rId86"/>
    <p:sldId id="2147472242" r:id="rId87"/>
    <p:sldId id="2147472245" r:id="rId88"/>
    <p:sldId id="2134804462" r:id="rId89"/>
    <p:sldId id="5904" r:id="rId90"/>
    <p:sldId id="5905" r:id="rId91"/>
    <p:sldId id="806" r:id="rId92"/>
    <p:sldId id="2134804532" r:id="rId93"/>
    <p:sldId id="323" r:id="rId94"/>
    <p:sldId id="309" r:id="rId95"/>
    <p:sldId id="310" r:id="rId96"/>
    <p:sldId id="324" r:id="rId97"/>
    <p:sldId id="325" r:id="rId98"/>
    <p:sldId id="326" r:id="rId99"/>
    <p:sldId id="327" r:id="rId100"/>
    <p:sldId id="328" r:id="rId101"/>
    <p:sldId id="329" r:id="rId102"/>
    <p:sldId id="315" r:id="rId103"/>
    <p:sldId id="2147311422" r:id="rId104"/>
    <p:sldId id="2147309647" r:id="rId105"/>
    <p:sldId id="5917" r:id="rId106"/>
    <p:sldId id="5945" r:id="rId107"/>
    <p:sldId id="5919" r:id="rId108"/>
    <p:sldId id="5920" r:id="rId109"/>
    <p:sldId id="755" r:id="rId110"/>
  </p:sldIdLst>
  <p:sldSz cx="18288000" cy="10287000"/>
  <p:notesSz cx="7010400" cy="9296400"/>
  <p:defaultTextStyle>
    <a:defPPr>
      <a:defRPr lang="en-US"/>
    </a:defPPr>
    <a:lvl1pPr algn="l" defTabSz="761970" rtl="0" fontAlgn="base">
      <a:spcBef>
        <a:spcPct val="0"/>
      </a:spcBef>
      <a:spcAft>
        <a:spcPct val="0"/>
      </a:spcAft>
      <a:defRPr kern="1200">
        <a:solidFill>
          <a:schemeClr val="tx1"/>
        </a:solidFill>
        <a:latin typeface="Arial" charset="0"/>
        <a:ea typeface="MS PGothic" pitchFamily="34" charset="-128"/>
        <a:cs typeface="+mn-cs"/>
      </a:defRPr>
    </a:lvl1pPr>
    <a:lvl2pPr marL="761970" algn="l" defTabSz="761970" rtl="0" fontAlgn="base">
      <a:spcBef>
        <a:spcPct val="0"/>
      </a:spcBef>
      <a:spcAft>
        <a:spcPct val="0"/>
      </a:spcAft>
      <a:defRPr kern="1200">
        <a:solidFill>
          <a:schemeClr val="tx1"/>
        </a:solidFill>
        <a:latin typeface="Arial" charset="0"/>
        <a:ea typeface="MS PGothic" pitchFamily="34" charset="-128"/>
        <a:cs typeface="+mn-cs"/>
      </a:defRPr>
    </a:lvl2pPr>
    <a:lvl3pPr marL="1523939" algn="l" defTabSz="761970" rtl="0" fontAlgn="base">
      <a:spcBef>
        <a:spcPct val="0"/>
      </a:spcBef>
      <a:spcAft>
        <a:spcPct val="0"/>
      </a:spcAft>
      <a:defRPr kern="1200">
        <a:solidFill>
          <a:schemeClr val="tx1"/>
        </a:solidFill>
        <a:latin typeface="Arial" charset="0"/>
        <a:ea typeface="MS PGothic" pitchFamily="34" charset="-128"/>
        <a:cs typeface="+mn-cs"/>
      </a:defRPr>
    </a:lvl3pPr>
    <a:lvl4pPr marL="2285909" algn="l" defTabSz="761970" rtl="0" fontAlgn="base">
      <a:spcBef>
        <a:spcPct val="0"/>
      </a:spcBef>
      <a:spcAft>
        <a:spcPct val="0"/>
      </a:spcAft>
      <a:defRPr kern="1200">
        <a:solidFill>
          <a:schemeClr val="tx1"/>
        </a:solidFill>
        <a:latin typeface="Arial" charset="0"/>
        <a:ea typeface="MS PGothic" pitchFamily="34" charset="-128"/>
        <a:cs typeface="+mn-cs"/>
      </a:defRPr>
    </a:lvl4pPr>
    <a:lvl5pPr marL="3047878" algn="l" defTabSz="761970" rtl="0" fontAlgn="base">
      <a:spcBef>
        <a:spcPct val="0"/>
      </a:spcBef>
      <a:spcAft>
        <a:spcPct val="0"/>
      </a:spcAft>
      <a:defRPr kern="1200">
        <a:solidFill>
          <a:schemeClr val="tx1"/>
        </a:solidFill>
        <a:latin typeface="Arial" charset="0"/>
        <a:ea typeface="MS PGothic" pitchFamily="34" charset="-128"/>
        <a:cs typeface="+mn-cs"/>
      </a:defRPr>
    </a:lvl5pPr>
    <a:lvl6pPr marL="3809848" algn="l" defTabSz="1523939" rtl="0" eaLnBrk="1" latinLnBrk="0" hangingPunct="1">
      <a:defRPr kern="1200">
        <a:solidFill>
          <a:schemeClr val="tx1"/>
        </a:solidFill>
        <a:latin typeface="Arial" charset="0"/>
        <a:ea typeface="MS PGothic" pitchFamily="34" charset="-128"/>
        <a:cs typeface="+mn-cs"/>
      </a:defRPr>
    </a:lvl6pPr>
    <a:lvl7pPr marL="4571817" algn="l" defTabSz="1523939" rtl="0" eaLnBrk="1" latinLnBrk="0" hangingPunct="1">
      <a:defRPr kern="1200">
        <a:solidFill>
          <a:schemeClr val="tx1"/>
        </a:solidFill>
        <a:latin typeface="Arial" charset="0"/>
        <a:ea typeface="MS PGothic" pitchFamily="34" charset="-128"/>
        <a:cs typeface="+mn-cs"/>
      </a:defRPr>
    </a:lvl7pPr>
    <a:lvl8pPr marL="5333787" algn="l" defTabSz="1523939" rtl="0" eaLnBrk="1" latinLnBrk="0" hangingPunct="1">
      <a:defRPr kern="1200">
        <a:solidFill>
          <a:schemeClr val="tx1"/>
        </a:solidFill>
        <a:latin typeface="Arial" charset="0"/>
        <a:ea typeface="MS PGothic" pitchFamily="34" charset="-128"/>
        <a:cs typeface="+mn-cs"/>
      </a:defRPr>
    </a:lvl8pPr>
    <a:lvl9pPr marL="6095756" algn="l" defTabSz="1523939"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93" userDrawn="1">
          <p15:clr>
            <a:srgbClr val="A4A3A4"/>
          </p15:clr>
        </p15:guide>
        <p15:guide id="2" orient="horz" pos="5083" userDrawn="1">
          <p15:clr>
            <a:srgbClr val="A4A3A4"/>
          </p15:clr>
        </p15:guide>
        <p15:guide id="3" orient="horz" pos="5315" userDrawn="1">
          <p15:clr>
            <a:srgbClr val="A4A3A4"/>
          </p15:clr>
        </p15:guide>
        <p15:guide id="4" pos="9092" userDrawn="1">
          <p15:clr>
            <a:srgbClr val="A4A3A4"/>
          </p15:clr>
        </p15:guide>
        <p15:guide id="5" orient="horz" pos="1625" userDrawn="1">
          <p15:clr>
            <a:srgbClr val="A4A3A4"/>
          </p15:clr>
        </p15:guide>
        <p15:guide id="6" pos="576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Henryk Grzywaczewski GB"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DEDEDE"/>
    <a:srgbClr val="F8F8F8"/>
    <a:srgbClr val="B3B3B3"/>
    <a:srgbClr val="6E6E6E"/>
    <a:srgbClr val="0071C5"/>
    <a:srgbClr val="4A4A4A"/>
    <a:srgbClr val="0C34BD"/>
    <a:srgbClr val="5D1682"/>
    <a:srgbClr val="0085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F540E-573A-42E6-A7D5-7F26AE8A5860}" v="3" dt="2023-03-16T17:30:42.565"/>
    <p1510:client id="{242042CD-E57D-408E-8A25-2F5983B20EB2}" v="1" dt="2023-03-16T18:38:57.124"/>
    <p1510:client id="{3537FCCB-47F5-320E-9955-08AC85017913}" v="7" dt="2023-03-16T18:04:02.2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594" y="54"/>
      </p:cViewPr>
      <p:guideLst>
        <p:guide orient="horz" pos="2193"/>
        <p:guide orient="horz" pos="5083"/>
        <p:guide orient="horz" pos="5315"/>
        <p:guide pos="9092"/>
        <p:guide orient="horz" pos="1625"/>
        <p:guide pos="5762"/>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ableStyles" Target="tableStyle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handoutMaster" Target="handoutMasters/handoutMaster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commentAuthors" Target="commentAuthors.xml"/><Relationship Id="rId118" Type="http://schemas.microsoft.com/office/2016/11/relationships/changesInfo" Target="changesInfos/changesInfo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presProps" Target="presProps.xml"/><Relationship Id="rId119"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Henryk Grzywaczewski" userId="b6acb35f-dca3-43b1-a37d-23b9c38e1dd5" providerId="ADAL" clId="{D94E34AB-D9C0-4264-BDBB-A24AF73AB757}"/>
    <pc:docChg chg="undo custSel addSld delSld modSld sldOrd">
      <pc:chgData name="Adam Henryk Grzywaczewski" userId="b6acb35f-dca3-43b1-a37d-23b9c38e1dd5" providerId="ADAL" clId="{D94E34AB-D9C0-4264-BDBB-A24AF73AB757}" dt="2021-12-06T16:16:11.578" v="1815" actId="20577"/>
      <pc:docMkLst>
        <pc:docMk/>
      </pc:docMkLst>
      <pc:sldChg chg="add">
        <pc:chgData name="Adam Henryk Grzywaczewski" userId="b6acb35f-dca3-43b1-a37d-23b9c38e1dd5" providerId="ADAL" clId="{D94E34AB-D9C0-4264-BDBB-A24AF73AB757}" dt="2021-12-02T12:31:42.929" v="1127"/>
        <pc:sldMkLst>
          <pc:docMk/>
          <pc:sldMk cId="0" sldId="264"/>
        </pc:sldMkLst>
      </pc:sldChg>
      <pc:sldChg chg="add">
        <pc:chgData name="Adam Henryk Grzywaczewski" userId="b6acb35f-dca3-43b1-a37d-23b9c38e1dd5" providerId="ADAL" clId="{D94E34AB-D9C0-4264-BDBB-A24AF73AB757}" dt="2021-12-02T12:31:42.929" v="1127"/>
        <pc:sldMkLst>
          <pc:docMk/>
          <pc:sldMk cId="0" sldId="265"/>
        </pc:sldMkLst>
      </pc:sldChg>
      <pc:sldChg chg="add ord delCm modCm">
        <pc:chgData name="Adam Henryk Grzywaczewski" userId="b6acb35f-dca3-43b1-a37d-23b9c38e1dd5" providerId="ADAL" clId="{D94E34AB-D9C0-4264-BDBB-A24AF73AB757}" dt="2021-12-02T12:57:12.665" v="1345"/>
        <pc:sldMkLst>
          <pc:docMk/>
          <pc:sldMk cId="0" sldId="267"/>
        </pc:sldMkLst>
      </pc:sldChg>
      <pc:sldChg chg="add">
        <pc:chgData name="Adam Henryk Grzywaczewski" userId="b6acb35f-dca3-43b1-a37d-23b9c38e1dd5" providerId="ADAL" clId="{D94E34AB-D9C0-4264-BDBB-A24AF73AB757}" dt="2021-12-03T16:53:33.060" v="1373"/>
        <pc:sldMkLst>
          <pc:docMk/>
          <pc:sldMk cId="244346488" sldId="309"/>
        </pc:sldMkLst>
      </pc:sldChg>
      <pc:sldChg chg="add">
        <pc:chgData name="Adam Henryk Grzywaczewski" userId="b6acb35f-dca3-43b1-a37d-23b9c38e1dd5" providerId="ADAL" clId="{D94E34AB-D9C0-4264-BDBB-A24AF73AB757}" dt="2021-12-03T16:53:33.060" v="1373"/>
        <pc:sldMkLst>
          <pc:docMk/>
          <pc:sldMk cId="2698148300" sldId="310"/>
        </pc:sldMkLst>
      </pc:sldChg>
      <pc:sldChg chg="add del">
        <pc:chgData name="Adam Henryk Grzywaczewski" userId="b6acb35f-dca3-43b1-a37d-23b9c38e1dd5" providerId="ADAL" clId="{D94E34AB-D9C0-4264-BDBB-A24AF73AB757}" dt="2021-12-03T16:53:59.633" v="1374" actId="47"/>
        <pc:sldMkLst>
          <pc:docMk/>
          <pc:sldMk cId="1935526103" sldId="312"/>
        </pc:sldMkLst>
      </pc:sldChg>
      <pc:sldChg chg="add del">
        <pc:chgData name="Adam Henryk Grzywaczewski" userId="b6acb35f-dca3-43b1-a37d-23b9c38e1dd5" providerId="ADAL" clId="{D94E34AB-D9C0-4264-BDBB-A24AF73AB757}" dt="2021-12-06T09:53:52.167" v="1379"/>
        <pc:sldMkLst>
          <pc:docMk/>
          <pc:sldMk cId="4113296050" sldId="315"/>
        </pc:sldMkLst>
      </pc:sldChg>
      <pc:sldChg chg="add ord">
        <pc:chgData name="Adam Henryk Grzywaczewski" userId="b6acb35f-dca3-43b1-a37d-23b9c38e1dd5" providerId="ADAL" clId="{D94E34AB-D9C0-4264-BDBB-A24AF73AB757}" dt="2021-12-03T16:54:09.855" v="1376"/>
        <pc:sldMkLst>
          <pc:docMk/>
          <pc:sldMk cId="3591700031" sldId="323"/>
        </pc:sldMkLst>
      </pc:sldChg>
      <pc:sldChg chg="add">
        <pc:chgData name="Adam Henryk Grzywaczewski" userId="b6acb35f-dca3-43b1-a37d-23b9c38e1dd5" providerId="ADAL" clId="{D94E34AB-D9C0-4264-BDBB-A24AF73AB757}" dt="2021-12-03T16:53:33.060" v="1373"/>
        <pc:sldMkLst>
          <pc:docMk/>
          <pc:sldMk cId="1913543247" sldId="324"/>
        </pc:sldMkLst>
      </pc:sldChg>
      <pc:sldChg chg="add del">
        <pc:chgData name="Adam Henryk Grzywaczewski" userId="b6acb35f-dca3-43b1-a37d-23b9c38e1dd5" providerId="ADAL" clId="{D94E34AB-D9C0-4264-BDBB-A24AF73AB757}" dt="2021-12-06T09:53:52.167" v="1379"/>
        <pc:sldMkLst>
          <pc:docMk/>
          <pc:sldMk cId="4060425481" sldId="325"/>
        </pc:sldMkLst>
      </pc:sldChg>
      <pc:sldChg chg="add del">
        <pc:chgData name="Adam Henryk Grzywaczewski" userId="b6acb35f-dca3-43b1-a37d-23b9c38e1dd5" providerId="ADAL" clId="{D94E34AB-D9C0-4264-BDBB-A24AF73AB757}" dt="2021-12-06T09:53:52.167" v="1379"/>
        <pc:sldMkLst>
          <pc:docMk/>
          <pc:sldMk cId="4029068848" sldId="326"/>
        </pc:sldMkLst>
      </pc:sldChg>
      <pc:sldChg chg="add del">
        <pc:chgData name="Adam Henryk Grzywaczewski" userId="b6acb35f-dca3-43b1-a37d-23b9c38e1dd5" providerId="ADAL" clId="{D94E34AB-D9C0-4264-BDBB-A24AF73AB757}" dt="2021-12-06T09:53:52.167" v="1379"/>
        <pc:sldMkLst>
          <pc:docMk/>
          <pc:sldMk cId="643623043" sldId="327"/>
        </pc:sldMkLst>
      </pc:sldChg>
      <pc:sldChg chg="add del">
        <pc:chgData name="Adam Henryk Grzywaczewski" userId="b6acb35f-dca3-43b1-a37d-23b9c38e1dd5" providerId="ADAL" clId="{D94E34AB-D9C0-4264-BDBB-A24AF73AB757}" dt="2021-12-06T09:53:52.167" v="1379"/>
        <pc:sldMkLst>
          <pc:docMk/>
          <pc:sldMk cId="4153862792" sldId="328"/>
        </pc:sldMkLst>
      </pc:sldChg>
      <pc:sldChg chg="add del">
        <pc:chgData name="Adam Henryk Grzywaczewski" userId="b6acb35f-dca3-43b1-a37d-23b9c38e1dd5" providerId="ADAL" clId="{D94E34AB-D9C0-4264-BDBB-A24AF73AB757}" dt="2021-12-06T09:53:52.167" v="1379"/>
        <pc:sldMkLst>
          <pc:docMk/>
          <pc:sldMk cId="2879209588" sldId="329"/>
        </pc:sldMkLst>
      </pc:sldChg>
      <pc:sldChg chg="add del">
        <pc:chgData name="Adam Henryk Grzywaczewski" userId="b6acb35f-dca3-43b1-a37d-23b9c38e1dd5" providerId="ADAL" clId="{D94E34AB-D9C0-4264-BDBB-A24AF73AB757}" dt="2021-12-06T09:53:52.167" v="1379"/>
        <pc:sldMkLst>
          <pc:docMk/>
          <pc:sldMk cId="1241595407" sldId="349"/>
        </pc:sldMkLst>
      </pc:sldChg>
      <pc:sldChg chg="add del">
        <pc:chgData name="Adam Henryk Grzywaczewski" userId="b6acb35f-dca3-43b1-a37d-23b9c38e1dd5" providerId="ADAL" clId="{D94E34AB-D9C0-4264-BDBB-A24AF73AB757}" dt="2021-12-02T11:58:58.665" v="2" actId="47"/>
        <pc:sldMkLst>
          <pc:docMk/>
          <pc:sldMk cId="4171185151" sldId="762"/>
        </pc:sldMkLst>
      </pc:sldChg>
      <pc:sldChg chg="add del">
        <pc:chgData name="Adam Henryk Grzywaczewski" userId="b6acb35f-dca3-43b1-a37d-23b9c38e1dd5" providerId="ADAL" clId="{D94E34AB-D9C0-4264-BDBB-A24AF73AB757}" dt="2021-12-02T11:58:58.665" v="2" actId="47"/>
        <pc:sldMkLst>
          <pc:docMk/>
          <pc:sldMk cId="1128145786" sldId="763"/>
        </pc:sldMkLst>
      </pc:sldChg>
      <pc:sldChg chg="add del">
        <pc:chgData name="Adam Henryk Grzywaczewski" userId="b6acb35f-dca3-43b1-a37d-23b9c38e1dd5" providerId="ADAL" clId="{D94E34AB-D9C0-4264-BDBB-A24AF73AB757}" dt="2021-12-02T11:58:58.665" v="2" actId="47"/>
        <pc:sldMkLst>
          <pc:docMk/>
          <pc:sldMk cId="949562273" sldId="764"/>
        </pc:sldMkLst>
      </pc:sldChg>
      <pc:sldChg chg="add del">
        <pc:chgData name="Adam Henryk Grzywaczewski" userId="b6acb35f-dca3-43b1-a37d-23b9c38e1dd5" providerId="ADAL" clId="{D94E34AB-D9C0-4264-BDBB-A24AF73AB757}" dt="2021-12-02T11:58:58.665" v="2" actId="47"/>
        <pc:sldMkLst>
          <pc:docMk/>
          <pc:sldMk cId="4242583032" sldId="765"/>
        </pc:sldMkLst>
      </pc:sldChg>
      <pc:sldChg chg="del">
        <pc:chgData name="Adam Henryk Grzywaczewski" userId="b6acb35f-dca3-43b1-a37d-23b9c38e1dd5" providerId="ADAL" clId="{D94E34AB-D9C0-4264-BDBB-A24AF73AB757}" dt="2021-12-02T12:03:00.753" v="124" actId="47"/>
        <pc:sldMkLst>
          <pc:docMk/>
          <pc:sldMk cId="3731079517" sldId="767"/>
        </pc:sldMkLst>
      </pc:sldChg>
      <pc:sldChg chg="delSp modSp add mod">
        <pc:chgData name="Adam Henryk Grzywaczewski" userId="b6acb35f-dca3-43b1-a37d-23b9c38e1dd5" providerId="ADAL" clId="{D94E34AB-D9C0-4264-BDBB-A24AF73AB757}" dt="2021-12-02T12:59:52.124" v="1367" actId="478"/>
        <pc:sldMkLst>
          <pc:docMk/>
          <pc:sldMk cId="2066466032" sldId="806"/>
        </pc:sldMkLst>
        <pc:spChg chg="del mod">
          <ac:chgData name="Adam Henryk Grzywaczewski" userId="b6acb35f-dca3-43b1-a37d-23b9c38e1dd5" providerId="ADAL" clId="{D94E34AB-D9C0-4264-BDBB-A24AF73AB757}" dt="2021-12-02T12:59:52.124" v="1367" actId="478"/>
          <ac:spMkLst>
            <pc:docMk/>
            <pc:sldMk cId="2066466032" sldId="806"/>
            <ac:spMk id="3" creationId="{38229131-676A-0446-AB96-8CE67EBF0E4C}"/>
          </ac:spMkLst>
        </pc:spChg>
        <pc:picChg chg="mod">
          <ac:chgData name="Adam Henryk Grzywaczewski" userId="b6acb35f-dca3-43b1-a37d-23b9c38e1dd5" providerId="ADAL" clId="{D94E34AB-D9C0-4264-BDBB-A24AF73AB757}" dt="2021-12-02T12:59:49.053" v="1366" actId="1076"/>
          <ac:picMkLst>
            <pc:docMk/>
            <pc:sldMk cId="2066466032" sldId="806"/>
            <ac:picMk id="1026" creationId="{A7E47A0F-41EE-844B-9ECA-0C2B0B602E27}"/>
          </ac:picMkLst>
        </pc:picChg>
      </pc:sldChg>
      <pc:sldChg chg="del">
        <pc:chgData name="Adam Henryk Grzywaczewski" userId="b6acb35f-dca3-43b1-a37d-23b9c38e1dd5" providerId="ADAL" clId="{D94E34AB-D9C0-4264-BDBB-A24AF73AB757}" dt="2021-12-02T12:19:39.564" v="354" actId="47"/>
        <pc:sldMkLst>
          <pc:docMk/>
          <pc:sldMk cId="3543325267" sldId="822"/>
        </pc:sldMkLst>
      </pc:sldChg>
      <pc:sldChg chg="del">
        <pc:chgData name="Adam Henryk Grzywaczewski" userId="b6acb35f-dca3-43b1-a37d-23b9c38e1dd5" providerId="ADAL" clId="{D94E34AB-D9C0-4264-BDBB-A24AF73AB757}" dt="2021-12-02T12:19:39.564" v="354" actId="47"/>
        <pc:sldMkLst>
          <pc:docMk/>
          <pc:sldMk cId="2307403067" sldId="824"/>
        </pc:sldMkLst>
      </pc:sldChg>
      <pc:sldChg chg="del">
        <pc:chgData name="Adam Henryk Grzywaczewski" userId="b6acb35f-dca3-43b1-a37d-23b9c38e1dd5" providerId="ADAL" clId="{D94E34AB-D9C0-4264-BDBB-A24AF73AB757}" dt="2021-12-02T12:19:39.564" v="354" actId="47"/>
        <pc:sldMkLst>
          <pc:docMk/>
          <pc:sldMk cId="1265009701" sldId="825"/>
        </pc:sldMkLst>
      </pc:sldChg>
      <pc:sldChg chg="del">
        <pc:chgData name="Adam Henryk Grzywaczewski" userId="b6acb35f-dca3-43b1-a37d-23b9c38e1dd5" providerId="ADAL" clId="{D94E34AB-D9C0-4264-BDBB-A24AF73AB757}" dt="2021-12-02T12:19:39.564" v="354" actId="47"/>
        <pc:sldMkLst>
          <pc:docMk/>
          <pc:sldMk cId="3328520973" sldId="826"/>
        </pc:sldMkLst>
      </pc:sldChg>
      <pc:sldChg chg="del">
        <pc:chgData name="Adam Henryk Grzywaczewski" userId="b6acb35f-dca3-43b1-a37d-23b9c38e1dd5" providerId="ADAL" clId="{D94E34AB-D9C0-4264-BDBB-A24AF73AB757}" dt="2021-12-02T12:19:39.564" v="354" actId="47"/>
        <pc:sldMkLst>
          <pc:docMk/>
          <pc:sldMk cId="2381702507" sldId="827"/>
        </pc:sldMkLst>
      </pc:sldChg>
      <pc:sldChg chg="del">
        <pc:chgData name="Adam Henryk Grzywaczewski" userId="b6acb35f-dca3-43b1-a37d-23b9c38e1dd5" providerId="ADAL" clId="{D94E34AB-D9C0-4264-BDBB-A24AF73AB757}" dt="2021-12-02T12:19:39.564" v="354" actId="47"/>
        <pc:sldMkLst>
          <pc:docMk/>
          <pc:sldMk cId="90024600" sldId="828"/>
        </pc:sldMkLst>
      </pc:sldChg>
      <pc:sldChg chg="modSp add del mod">
        <pc:chgData name="Adam Henryk Grzywaczewski" userId="b6acb35f-dca3-43b1-a37d-23b9c38e1dd5" providerId="ADAL" clId="{D94E34AB-D9C0-4264-BDBB-A24AF73AB757}" dt="2021-12-02T12:02:43.678" v="123" actId="20577"/>
        <pc:sldMkLst>
          <pc:docMk/>
          <pc:sldMk cId="2389919009" sldId="857"/>
        </pc:sldMkLst>
        <pc:spChg chg="mod">
          <ac:chgData name="Adam Henryk Grzywaczewski" userId="b6acb35f-dca3-43b1-a37d-23b9c38e1dd5" providerId="ADAL" clId="{D94E34AB-D9C0-4264-BDBB-A24AF73AB757}" dt="2021-12-02T12:02:43.678" v="123" actId="20577"/>
          <ac:spMkLst>
            <pc:docMk/>
            <pc:sldMk cId="2389919009" sldId="857"/>
            <ac:spMk id="6" creationId="{00000000-0000-0000-0000-000000000000}"/>
          </ac:spMkLst>
        </pc:spChg>
      </pc:sldChg>
      <pc:sldChg chg="del">
        <pc:chgData name="Adam Henryk Grzywaczewski" userId="b6acb35f-dca3-43b1-a37d-23b9c38e1dd5" providerId="ADAL" clId="{D94E34AB-D9C0-4264-BDBB-A24AF73AB757}" dt="2021-12-02T12:19:39.564" v="354" actId="47"/>
        <pc:sldMkLst>
          <pc:docMk/>
          <pc:sldMk cId="1385754779" sldId="867"/>
        </pc:sldMkLst>
      </pc:sldChg>
      <pc:sldChg chg="add del">
        <pc:chgData name="Adam Henryk Grzywaczewski" userId="b6acb35f-dca3-43b1-a37d-23b9c38e1dd5" providerId="ADAL" clId="{D94E34AB-D9C0-4264-BDBB-A24AF73AB757}" dt="2021-12-02T11:58:58.665" v="2" actId="47"/>
        <pc:sldMkLst>
          <pc:docMk/>
          <pc:sldMk cId="4242153700" sldId="1047"/>
        </pc:sldMkLst>
      </pc:sldChg>
      <pc:sldChg chg="del">
        <pc:chgData name="Adam Henryk Grzywaczewski" userId="b6acb35f-dca3-43b1-a37d-23b9c38e1dd5" providerId="ADAL" clId="{D94E34AB-D9C0-4264-BDBB-A24AF73AB757}" dt="2021-12-02T12:03:14.631" v="125" actId="47"/>
        <pc:sldMkLst>
          <pc:docMk/>
          <pc:sldMk cId="3022114966" sldId="1050"/>
        </pc:sldMkLst>
      </pc:sldChg>
      <pc:sldChg chg="modSp mod">
        <pc:chgData name="Adam Henryk Grzywaczewski" userId="b6acb35f-dca3-43b1-a37d-23b9c38e1dd5" providerId="ADAL" clId="{D94E34AB-D9C0-4264-BDBB-A24AF73AB757}" dt="2021-12-02T12:03:27.314" v="139" actId="20577"/>
        <pc:sldMkLst>
          <pc:docMk/>
          <pc:sldMk cId="511369290" sldId="1052"/>
        </pc:sldMkLst>
        <pc:spChg chg="mod">
          <ac:chgData name="Adam Henryk Grzywaczewski" userId="b6acb35f-dca3-43b1-a37d-23b9c38e1dd5" providerId="ADAL" clId="{D94E34AB-D9C0-4264-BDBB-A24AF73AB757}" dt="2021-12-02T12:03:27.314" v="139" actId="20577"/>
          <ac:spMkLst>
            <pc:docMk/>
            <pc:sldMk cId="511369290" sldId="1052"/>
            <ac:spMk id="5" creationId="{8B2948A3-67B3-444E-B76F-BF9B71D04EFF}"/>
          </ac:spMkLst>
        </pc:spChg>
      </pc:sldChg>
      <pc:sldChg chg="del">
        <pc:chgData name="Adam Henryk Grzywaczewski" userId="b6acb35f-dca3-43b1-a37d-23b9c38e1dd5" providerId="ADAL" clId="{D94E34AB-D9C0-4264-BDBB-A24AF73AB757}" dt="2021-12-02T12:03:20.137" v="126" actId="47"/>
        <pc:sldMkLst>
          <pc:docMk/>
          <pc:sldMk cId="1153732258" sldId="1053"/>
        </pc:sldMkLst>
      </pc:sldChg>
      <pc:sldChg chg="modSp mod ord">
        <pc:chgData name="Adam Henryk Grzywaczewski" userId="b6acb35f-dca3-43b1-a37d-23b9c38e1dd5" providerId="ADAL" clId="{D94E34AB-D9C0-4264-BDBB-A24AF73AB757}" dt="2021-12-02T12:04:03.661" v="208" actId="20577"/>
        <pc:sldMkLst>
          <pc:docMk/>
          <pc:sldMk cId="3861203226" sldId="1054"/>
        </pc:sldMkLst>
        <pc:spChg chg="mod">
          <ac:chgData name="Adam Henryk Grzywaczewski" userId="b6acb35f-dca3-43b1-a37d-23b9c38e1dd5" providerId="ADAL" clId="{D94E34AB-D9C0-4264-BDBB-A24AF73AB757}" dt="2021-12-02T12:03:54.598" v="174" actId="20577"/>
          <ac:spMkLst>
            <pc:docMk/>
            <pc:sldMk cId="3861203226" sldId="1054"/>
            <ac:spMk id="2" creationId="{00000000-0000-0000-0000-000000000000}"/>
          </ac:spMkLst>
        </pc:spChg>
        <pc:spChg chg="mod">
          <ac:chgData name="Adam Henryk Grzywaczewski" userId="b6acb35f-dca3-43b1-a37d-23b9c38e1dd5" providerId="ADAL" clId="{D94E34AB-D9C0-4264-BDBB-A24AF73AB757}" dt="2021-12-02T12:04:03.661" v="208" actId="20577"/>
          <ac:spMkLst>
            <pc:docMk/>
            <pc:sldMk cId="3861203226" sldId="1054"/>
            <ac:spMk id="4" creationId="{00000000-0000-0000-0000-000000000000}"/>
          </ac:spMkLst>
        </pc:spChg>
      </pc:sldChg>
      <pc:sldChg chg="del">
        <pc:chgData name="Adam Henryk Grzywaczewski" userId="b6acb35f-dca3-43b1-a37d-23b9c38e1dd5" providerId="ADAL" clId="{D94E34AB-D9C0-4264-BDBB-A24AF73AB757}" dt="2021-12-02T12:48:54.085" v="1338" actId="47"/>
        <pc:sldMkLst>
          <pc:docMk/>
          <pc:sldMk cId="2383042328" sldId="5590"/>
        </pc:sldMkLst>
      </pc:sldChg>
      <pc:sldChg chg="del">
        <pc:chgData name="Adam Henryk Grzywaczewski" userId="b6acb35f-dca3-43b1-a37d-23b9c38e1dd5" providerId="ADAL" clId="{D94E34AB-D9C0-4264-BDBB-A24AF73AB757}" dt="2021-12-02T12:48:54.085" v="1338" actId="47"/>
        <pc:sldMkLst>
          <pc:docMk/>
          <pc:sldMk cId="1555985424" sldId="5591"/>
        </pc:sldMkLst>
      </pc:sldChg>
      <pc:sldChg chg="del">
        <pc:chgData name="Adam Henryk Grzywaczewski" userId="b6acb35f-dca3-43b1-a37d-23b9c38e1dd5" providerId="ADAL" clId="{D94E34AB-D9C0-4264-BDBB-A24AF73AB757}" dt="2021-12-02T12:48:54.085" v="1338" actId="47"/>
        <pc:sldMkLst>
          <pc:docMk/>
          <pc:sldMk cId="2392079760" sldId="5592"/>
        </pc:sldMkLst>
      </pc:sldChg>
      <pc:sldChg chg="del">
        <pc:chgData name="Adam Henryk Grzywaczewski" userId="b6acb35f-dca3-43b1-a37d-23b9c38e1dd5" providerId="ADAL" clId="{D94E34AB-D9C0-4264-BDBB-A24AF73AB757}" dt="2021-12-02T12:19:39.564" v="354" actId="47"/>
        <pc:sldMkLst>
          <pc:docMk/>
          <pc:sldMk cId="2100593796" sldId="5861"/>
        </pc:sldMkLst>
      </pc:sldChg>
      <pc:sldChg chg="del">
        <pc:chgData name="Adam Henryk Grzywaczewski" userId="b6acb35f-dca3-43b1-a37d-23b9c38e1dd5" providerId="ADAL" clId="{D94E34AB-D9C0-4264-BDBB-A24AF73AB757}" dt="2021-12-02T12:19:39.564" v="354" actId="47"/>
        <pc:sldMkLst>
          <pc:docMk/>
          <pc:sldMk cId="3984684186" sldId="5862"/>
        </pc:sldMkLst>
      </pc:sldChg>
      <pc:sldChg chg="del">
        <pc:chgData name="Adam Henryk Grzywaczewski" userId="b6acb35f-dca3-43b1-a37d-23b9c38e1dd5" providerId="ADAL" clId="{D94E34AB-D9C0-4264-BDBB-A24AF73AB757}" dt="2021-12-02T12:19:39.564" v="354" actId="47"/>
        <pc:sldMkLst>
          <pc:docMk/>
          <pc:sldMk cId="564268169" sldId="5863"/>
        </pc:sldMkLst>
      </pc:sldChg>
      <pc:sldChg chg="del">
        <pc:chgData name="Adam Henryk Grzywaczewski" userId="b6acb35f-dca3-43b1-a37d-23b9c38e1dd5" providerId="ADAL" clId="{D94E34AB-D9C0-4264-BDBB-A24AF73AB757}" dt="2021-12-02T12:19:39.564" v="354" actId="47"/>
        <pc:sldMkLst>
          <pc:docMk/>
          <pc:sldMk cId="3188411331" sldId="5866"/>
        </pc:sldMkLst>
      </pc:sldChg>
      <pc:sldChg chg="modSp mod">
        <pc:chgData name="Adam Henryk Grzywaczewski" userId="b6acb35f-dca3-43b1-a37d-23b9c38e1dd5" providerId="ADAL" clId="{D94E34AB-D9C0-4264-BDBB-A24AF73AB757}" dt="2021-12-02T12:17:50.550" v="345" actId="20577"/>
        <pc:sldMkLst>
          <pc:docMk/>
          <pc:sldMk cId="3854336250" sldId="5867"/>
        </pc:sldMkLst>
        <pc:spChg chg="mod">
          <ac:chgData name="Adam Henryk Grzywaczewski" userId="b6acb35f-dca3-43b1-a37d-23b9c38e1dd5" providerId="ADAL" clId="{D94E34AB-D9C0-4264-BDBB-A24AF73AB757}" dt="2021-12-02T12:17:50.550" v="345" actId="20577"/>
          <ac:spMkLst>
            <pc:docMk/>
            <pc:sldMk cId="3854336250" sldId="5867"/>
            <ac:spMk id="5" creationId="{8B2948A3-67B3-444E-B76F-BF9B71D04EFF}"/>
          </ac:spMkLst>
        </pc:spChg>
      </pc:sldChg>
      <pc:sldChg chg="del">
        <pc:chgData name="Adam Henryk Grzywaczewski" userId="b6acb35f-dca3-43b1-a37d-23b9c38e1dd5" providerId="ADAL" clId="{D94E34AB-D9C0-4264-BDBB-A24AF73AB757}" dt="2021-12-02T12:19:39.564" v="354" actId="47"/>
        <pc:sldMkLst>
          <pc:docMk/>
          <pc:sldMk cId="3793266208" sldId="5868"/>
        </pc:sldMkLst>
      </pc:sldChg>
      <pc:sldChg chg="del">
        <pc:chgData name="Adam Henryk Grzywaczewski" userId="b6acb35f-dca3-43b1-a37d-23b9c38e1dd5" providerId="ADAL" clId="{D94E34AB-D9C0-4264-BDBB-A24AF73AB757}" dt="2021-12-02T12:19:39.564" v="354" actId="47"/>
        <pc:sldMkLst>
          <pc:docMk/>
          <pc:sldMk cId="2266425408" sldId="5869"/>
        </pc:sldMkLst>
      </pc:sldChg>
      <pc:sldChg chg="del">
        <pc:chgData name="Adam Henryk Grzywaczewski" userId="b6acb35f-dca3-43b1-a37d-23b9c38e1dd5" providerId="ADAL" clId="{D94E34AB-D9C0-4264-BDBB-A24AF73AB757}" dt="2021-12-02T12:19:39.564" v="354" actId="47"/>
        <pc:sldMkLst>
          <pc:docMk/>
          <pc:sldMk cId="1138732154" sldId="5870"/>
        </pc:sldMkLst>
      </pc:sldChg>
      <pc:sldChg chg="del">
        <pc:chgData name="Adam Henryk Grzywaczewski" userId="b6acb35f-dca3-43b1-a37d-23b9c38e1dd5" providerId="ADAL" clId="{D94E34AB-D9C0-4264-BDBB-A24AF73AB757}" dt="2021-12-02T12:19:39.564" v="354" actId="47"/>
        <pc:sldMkLst>
          <pc:docMk/>
          <pc:sldMk cId="811127574" sldId="5871"/>
        </pc:sldMkLst>
      </pc:sldChg>
      <pc:sldChg chg="del">
        <pc:chgData name="Adam Henryk Grzywaczewski" userId="b6acb35f-dca3-43b1-a37d-23b9c38e1dd5" providerId="ADAL" clId="{D94E34AB-D9C0-4264-BDBB-A24AF73AB757}" dt="2021-12-02T12:19:39.564" v="354" actId="47"/>
        <pc:sldMkLst>
          <pc:docMk/>
          <pc:sldMk cId="4229477840" sldId="5872"/>
        </pc:sldMkLst>
      </pc:sldChg>
      <pc:sldChg chg="del">
        <pc:chgData name="Adam Henryk Grzywaczewski" userId="b6acb35f-dca3-43b1-a37d-23b9c38e1dd5" providerId="ADAL" clId="{D94E34AB-D9C0-4264-BDBB-A24AF73AB757}" dt="2021-12-02T12:19:39.564" v="354" actId="47"/>
        <pc:sldMkLst>
          <pc:docMk/>
          <pc:sldMk cId="4041369397" sldId="5873"/>
        </pc:sldMkLst>
      </pc:sldChg>
      <pc:sldChg chg="del">
        <pc:chgData name="Adam Henryk Grzywaczewski" userId="b6acb35f-dca3-43b1-a37d-23b9c38e1dd5" providerId="ADAL" clId="{D94E34AB-D9C0-4264-BDBB-A24AF73AB757}" dt="2021-12-02T12:19:39.564" v="354" actId="47"/>
        <pc:sldMkLst>
          <pc:docMk/>
          <pc:sldMk cId="3452772955" sldId="5878"/>
        </pc:sldMkLst>
      </pc:sldChg>
      <pc:sldChg chg="del">
        <pc:chgData name="Adam Henryk Grzywaczewski" userId="b6acb35f-dca3-43b1-a37d-23b9c38e1dd5" providerId="ADAL" clId="{D94E34AB-D9C0-4264-BDBB-A24AF73AB757}" dt="2021-12-02T12:19:39.564" v="354" actId="47"/>
        <pc:sldMkLst>
          <pc:docMk/>
          <pc:sldMk cId="1824865842" sldId="5881"/>
        </pc:sldMkLst>
      </pc:sldChg>
      <pc:sldChg chg="del">
        <pc:chgData name="Adam Henryk Grzywaczewski" userId="b6acb35f-dca3-43b1-a37d-23b9c38e1dd5" providerId="ADAL" clId="{D94E34AB-D9C0-4264-BDBB-A24AF73AB757}" dt="2021-12-02T12:19:39.564" v="354" actId="47"/>
        <pc:sldMkLst>
          <pc:docMk/>
          <pc:sldMk cId="165405501" sldId="5883"/>
        </pc:sldMkLst>
      </pc:sldChg>
      <pc:sldChg chg="del">
        <pc:chgData name="Adam Henryk Grzywaczewski" userId="b6acb35f-dca3-43b1-a37d-23b9c38e1dd5" providerId="ADAL" clId="{D94E34AB-D9C0-4264-BDBB-A24AF73AB757}" dt="2021-12-02T12:03:00.753" v="124" actId="47"/>
        <pc:sldMkLst>
          <pc:docMk/>
          <pc:sldMk cId="4196441637" sldId="5886"/>
        </pc:sldMkLst>
      </pc:sldChg>
      <pc:sldChg chg="del">
        <pc:chgData name="Adam Henryk Grzywaczewski" userId="b6acb35f-dca3-43b1-a37d-23b9c38e1dd5" providerId="ADAL" clId="{D94E34AB-D9C0-4264-BDBB-A24AF73AB757}" dt="2021-12-02T12:03:00.753" v="124" actId="47"/>
        <pc:sldMkLst>
          <pc:docMk/>
          <pc:sldMk cId="3385837821" sldId="5887"/>
        </pc:sldMkLst>
      </pc:sldChg>
      <pc:sldChg chg="modSp mod">
        <pc:chgData name="Adam Henryk Grzywaczewski" userId="b6acb35f-dca3-43b1-a37d-23b9c38e1dd5" providerId="ADAL" clId="{D94E34AB-D9C0-4264-BDBB-A24AF73AB757}" dt="2021-12-02T12:03:42.866" v="162" actId="20577"/>
        <pc:sldMkLst>
          <pc:docMk/>
          <pc:sldMk cId="2956498574" sldId="5888"/>
        </pc:sldMkLst>
        <pc:spChg chg="mod">
          <ac:chgData name="Adam Henryk Grzywaczewski" userId="b6acb35f-dca3-43b1-a37d-23b9c38e1dd5" providerId="ADAL" clId="{D94E34AB-D9C0-4264-BDBB-A24AF73AB757}" dt="2021-12-02T12:03:38.820" v="153" actId="20577"/>
          <ac:spMkLst>
            <pc:docMk/>
            <pc:sldMk cId="2956498574" sldId="5888"/>
            <ac:spMk id="2" creationId="{00000000-0000-0000-0000-000000000000}"/>
          </ac:spMkLst>
        </pc:spChg>
        <pc:spChg chg="mod">
          <ac:chgData name="Adam Henryk Grzywaczewski" userId="b6acb35f-dca3-43b1-a37d-23b9c38e1dd5" providerId="ADAL" clId="{D94E34AB-D9C0-4264-BDBB-A24AF73AB757}" dt="2021-12-02T12:03:42.866" v="162" actId="20577"/>
          <ac:spMkLst>
            <pc:docMk/>
            <pc:sldMk cId="2956498574" sldId="5888"/>
            <ac:spMk id="4" creationId="{00000000-0000-0000-0000-000000000000}"/>
          </ac:spMkLst>
        </pc:spChg>
      </pc:sldChg>
      <pc:sldChg chg="del">
        <pc:chgData name="Adam Henryk Grzywaczewski" userId="b6acb35f-dca3-43b1-a37d-23b9c38e1dd5" providerId="ADAL" clId="{D94E34AB-D9C0-4264-BDBB-A24AF73AB757}" dt="2021-12-02T12:19:39.564" v="354" actId="47"/>
        <pc:sldMkLst>
          <pc:docMk/>
          <pc:sldMk cId="2574023244" sldId="5891"/>
        </pc:sldMkLst>
      </pc:sldChg>
      <pc:sldChg chg="del">
        <pc:chgData name="Adam Henryk Grzywaczewski" userId="b6acb35f-dca3-43b1-a37d-23b9c38e1dd5" providerId="ADAL" clId="{D94E34AB-D9C0-4264-BDBB-A24AF73AB757}" dt="2021-12-02T12:19:39.564" v="354" actId="47"/>
        <pc:sldMkLst>
          <pc:docMk/>
          <pc:sldMk cId="1119482847" sldId="5892"/>
        </pc:sldMkLst>
      </pc:sldChg>
      <pc:sldChg chg="del">
        <pc:chgData name="Adam Henryk Grzywaczewski" userId="b6acb35f-dca3-43b1-a37d-23b9c38e1dd5" providerId="ADAL" clId="{D94E34AB-D9C0-4264-BDBB-A24AF73AB757}" dt="2021-12-02T12:19:39.564" v="354" actId="47"/>
        <pc:sldMkLst>
          <pc:docMk/>
          <pc:sldMk cId="888857891" sldId="5893"/>
        </pc:sldMkLst>
      </pc:sldChg>
      <pc:sldChg chg="del">
        <pc:chgData name="Adam Henryk Grzywaczewski" userId="b6acb35f-dca3-43b1-a37d-23b9c38e1dd5" providerId="ADAL" clId="{D94E34AB-D9C0-4264-BDBB-A24AF73AB757}" dt="2021-12-02T12:19:39.564" v="354" actId="47"/>
        <pc:sldMkLst>
          <pc:docMk/>
          <pc:sldMk cId="3861804434" sldId="5894"/>
        </pc:sldMkLst>
      </pc:sldChg>
      <pc:sldChg chg="del">
        <pc:chgData name="Adam Henryk Grzywaczewski" userId="b6acb35f-dca3-43b1-a37d-23b9c38e1dd5" providerId="ADAL" clId="{D94E34AB-D9C0-4264-BDBB-A24AF73AB757}" dt="2021-12-02T12:19:39.564" v="354" actId="47"/>
        <pc:sldMkLst>
          <pc:docMk/>
          <pc:sldMk cId="1845302976" sldId="5895"/>
        </pc:sldMkLst>
      </pc:sldChg>
      <pc:sldChg chg="del">
        <pc:chgData name="Adam Henryk Grzywaczewski" userId="b6acb35f-dca3-43b1-a37d-23b9c38e1dd5" providerId="ADAL" clId="{D94E34AB-D9C0-4264-BDBB-A24AF73AB757}" dt="2021-12-02T12:19:39.564" v="354" actId="47"/>
        <pc:sldMkLst>
          <pc:docMk/>
          <pc:sldMk cId="900572013" sldId="5896"/>
        </pc:sldMkLst>
      </pc:sldChg>
      <pc:sldChg chg="del">
        <pc:chgData name="Adam Henryk Grzywaczewski" userId="b6acb35f-dca3-43b1-a37d-23b9c38e1dd5" providerId="ADAL" clId="{D94E34AB-D9C0-4264-BDBB-A24AF73AB757}" dt="2021-12-02T12:19:39.564" v="354" actId="47"/>
        <pc:sldMkLst>
          <pc:docMk/>
          <pc:sldMk cId="547312088" sldId="5897"/>
        </pc:sldMkLst>
      </pc:sldChg>
      <pc:sldChg chg="del">
        <pc:chgData name="Adam Henryk Grzywaczewski" userId="b6acb35f-dca3-43b1-a37d-23b9c38e1dd5" providerId="ADAL" clId="{D94E34AB-D9C0-4264-BDBB-A24AF73AB757}" dt="2021-12-02T12:19:39.564" v="354" actId="47"/>
        <pc:sldMkLst>
          <pc:docMk/>
          <pc:sldMk cId="1386380078" sldId="5898"/>
        </pc:sldMkLst>
      </pc:sldChg>
      <pc:sldChg chg="del">
        <pc:chgData name="Adam Henryk Grzywaczewski" userId="b6acb35f-dca3-43b1-a37d-23b9c38e1dd5" providerId="ADAL" clId="{D94E34AB-D9C0-4264-BDBB-A24AF73AB757}" dt="2021-12-02T12:19:39.564" v="354" actId="47"/>
        <pc:sldMkLst>
          <pc:docMk/>
          <pc:sldMk cId="1888211844" sldId="5899"/>
        </pc:sldMkLst>
      </pc:sldChg>
      <pc:sldChg chg="del">
        <pc:chgData name="Adam Henryk Grzywaczewski" userId="b6acb35f-dca3-43b1-a37d-23b9c38e1dd5" providerId="ADAL" clId="{D94E34AB-D9C0-4264-BDBB-A24AF73AB757}" dt="2021-12-02T12:19:39.564" v="354" actId="47"/>
        <pc:sldMkLst>
          <pc:docMk/>
          <pc:sldMk cId="2042540403" sldId="5900"/>
        </pc:sldMkLst>
      </pc:sldChg>
      <pc:sldChg chg="del">
        <pc:chgData name="Adam Henryk Grzywaczewski" userId="b6acb35f-dca3-43b1-a37d-23b9c38e1dd5" providerId="ADAL" clId="{D94E34AB-D9C0-4264-BDBB-A24AF73AB757}" dt="2021-12-02T12:19:39.564" v="354" actId="47"/>
        <pc:sldMkLst>
          <pc:docMk/>
          <pc:sldMk cId="3124226504" sldId="5901"/>
        </pc:sldMkLst>
      </pc:sldChg>
      <pc:sldChg chg="del">
        <pc:chgData name="Adam Henryk Grzywaczewski" userId="b6acb35f-dca3-43b1-a37d-23b9c38e1dd5" providerId="ADAL" clId="{D94E34AB-D9C0-4264-BDBB-A24AF73AB757}" dt="2021-12-02T12:19:39.564" v="354" actId="47"/>
        <pc:sldMkLst>
          <pc:docMk/>
          <pc:sldMk cId="2617954204" sldId="5902"/>
        </pc:sldMkLst>
      </pc:sldChg>
      <pc:sldChg chg="del">
        <pc:chgData name="Adam Henryk Grzywaczewski" userId="b6acb35f-dca3-43b1-a37d-23b9c38e1dd5" providerId="ADAL" clId="{D94E34AB-D9C0-4264-BDBB-A24AF73AB757}" dt="2021-12-02T12:19:39.564" v="354" actId="47"/>
        <pc:sldMkLst>
          <pc:docMk/>
          <pc:sldMk cId="671145623" sldId="5903"/>
        </pc:sldMkLst>
      </pc:sldChg>
      <pc:sldChg chg="del">
        <pc:chgData name="Adam Henryk Grzywaczewski" userId="b6acb35f-dca3-43b1-a37d-23b9c38e1dd5" providerId="ADAL" clId="{D94E34AB-D9C0-4264-BDBB-A24AF73AB757}" dt="2021-12-03T16:53:09.340" v="1372" actId="47"/>
        <pc:sldMkLst>
          <pc:docMk/>
          <pc:sldMk cId="2915944754" sldId="5906"/>
        </pc:sldMkLst>
      </pc:sldChg>
      <pc:sldChg chg="del">
        <pc:chgData name="Adam Henryk Grzywaczewski" userId="b6acb35f-dca3-43b1-a37d-23b9c38e1dd5" providerId="ADAL" clId="{D94E34AB-D9C0-4264-BDBB-A24AF73AB757}" dt="2021-12-03T16:53:09.340" v="1372" actId="47"/>
        <pc:sldMkLst>
          <pc:docMk/>
          <pc:sldMk cId="6705894" sldId="5907"/>
        </pc:sldMkLst>
      </pc:sldChg>
      <pc:sldChg chg="del">
        <pc:chgData name="Adam Henryk Grzywaczewski" userId="b6acb35f-dca3-43b1-a37d-23b9c38e1dd5" providerId="ADAL" clId="{D94E34AB-D9C0-4264-BDBB-A24AF73AB757}" dt="2021-12-02T12:48:42.324" v="1337" actId="47"/>
        <pc:sldMkLst>
          <pc:docMk/>
          <pc:sldMk cId="2027768194" sldId="5908"/>
        </pc:sldMkLst>
      </pc:sldChg>
      <pc:sldChg chg="del">
        <pc:chgData name="Adam Henryk Grzywaczewski" userId="b6acb35f-dca3-43b1-a37d-23b9c38e1dd5" providerId="ADAL" clId="{D94E34AB-D9C0-4264-BDBB-A24AF73AB757}" dt="2021-12-02T12:48:40.310" v="1336" actId="47"/>
        <pc:sldMkLst>
          <pc:docMk/>
          <pc:sldMk cId="3200252983" sldId="5909"/>
        </pc:sldMkLst>
      </pc:sldChg>
      <pc:sldChg chg="del">
        <pc:chgData name="Adam Henryk Grzywaczewski" userId="b6acb35f-dca3-43b1-a37d-23b9c38e1dd5" providerId="ADAL" clId="{D94E34AB-D9C0-4264-BDBB-A24AF73AB757}" dt="2021-12-02T12:48:58.474" v="1339" actId="47"/>
        <pc:sldMkLst>
          <pc:docMk/>
          <pc:sldMk cId="2207190237" sldId="5910"/>
        </pc:sldMkLst>
      </pc:sldChg>
      <pc:sldChg chg="del">
        <pc:chgData name="Adam Henryk Grzywaczewski" userId="b6acb35f-dca3-43b1-a37d-23b9c38e1dd5" providerId="ADAL" clId="{D94E34AB-D9C0-4264-BDBB-A24AF73AB757}" dt="2021-12-02T12:48:54.085" v="1338" actId="47"/>
        <pc:sldMkLst>
          <pc:docMk/>
          <pc:sldMk cId="2925760659" sldId="5911"/>
        </pc:sldMkLst>
      </pc:sldChg>
      <pc:sldChg chg="del">
        <pc:chgData name="Adam Henryk Grzywaczewski" userId="b6acb35f-dca3-43b1-a37d-23b9c38e1dd5" providerId="ADAL" clId="{D94E34AB-D9C0-4264-BDBB-A24AF73AB757}" dt="2021-12-02T12:48:54.085" v="1338" actId="47"/>
        <pc:sldMkLst>
          <pc:docMk/>
          <pc:sldMk cId="2269313237" sldId="5912"/>
        </pc:sldMkLst>
      </pc:sldChg>
      <pc:sldChg chg="del">
        <pc:chgData name="Adam Henryk Grzywaczewski" userId="b6acb35f-dca3-43b1-a37d-23b9c38e1dd5" providerId="ADAL" clId="{D94E34AB-D9C0-4264-BDBB-A24AF73AB757}" dt="2021-12-02T12:48:54.085" v="1338" actId="47"/>
        <pc:sldMkLst>
          <pc:docMk/>
          <pc:sldMk cId="1061166200" sldId="5913"/>
        </pc:sldMkLst>
      </pc:sldChg>
      <pc:sldChg chg="del">
        <pc:chgData name="Adam Henryk Grzywaczewski" userId="b6acb35f-dca3-43b1-a37d-23b9c38e1dd5" providerId="ADAL" clId="{D94E34AB-D9C0-4264-BDBB-A24AF73AB757}" dt="2021-12-02T12:48:54.085" v="1338" actId="47"/>
        <pc:sldMkLst>
          <pc:docMk/>
          <pc:sldMk cId="2777533851" sldId="5914"/>
        </pc:sldMkLst>
      </pc:sldChg>
      <pc:sldChg chg="del">
        <pc:chgData name="Adam Henryk Grzywaczewski" userId="b6acb35f-dca3-43b1-a37d-23b9c38e1dd5" providerId="ADAL" clId="{D94E34AB-D9C0-4264-BDBB-A24AF73AB757}" dt="2021-12-02T12:48:54.085" v="1338" actId="47"/>
        <pc:sldMkLst>
          <pc:docMk/>
          <pc:sldMk cId="1093593855" sldId="5915"/>
        </pc:sldMkLst>
      </pc:sldChg>
      <pc:sldChg chg="del">
        <pc:chgData name="Adam Henryk Grzywaczewski" userId="b6acb35f-dca3-43b1-a37d-23b9c38e1dd5" providerId="ADAL" clId="{D94E34AB-D9C0-4264-BDBB-A24AF73AB757}" dt="2021-12-02T12:48:54.085" v="1338" actId="47"/>
        <pc:sldMkLst>
          <pc:docMk/>
          <pc:sldMk cId="3667055943" sldId="5916"/>
        </pc:sldMkLst>
      </pc:sldChg>
      <pc:sldChg chg="del">
        <pc:chgData name="Adam Henryk Grzywaczewski" userId="b6acb35f-dca3-43b1-a37d-23b9c38e1dd5" providerId="ADAL" clId="{D94E34AB-D9C0-4264-BDBB-A24AF73AB757}" dt="2021-12-02T12:48:54.085" v="1338" actId="47"/>
        <pc:sldMkLst>
          <pc:docMk/>
          <pc:sldMk cId="2481550606" sldId="5918"/>
        </pc:sldMkLst>
      </pc:sldChg>
      <pc:sldChg chg="addSp delSp modSp add del mod">
        <pc:chgData name="Adam Henryk Grzywaczewski" userId="b6acb35f-dca3-43b1-a37d-23b9c38e1dd5" providerId="ADAL" clId="{D94E34AB-D9C0-4264-BDBB-A24AF73AB757}" dt="2021-12-02T12:50:11.682" v="1340" actId="47"/>
        <pc:sldMkLst>
          <pc:docMk/>
          <pc:sldMk cId="2890374756" sldId="5928"/>
        </pc:sldMkLst>
        <pc:spChg chg="mod">
          <ac:chgData name="Adam Henryk Grzywaczewski" userId="b6acb35f-dca3-43b1-a37d-23b9c38e1dd5" providerId="ADAL" clId="{D94E34AB-D9C0-4264-BDBB-A24AF73AB757}" dt="2021-12-02T12:47:05.816" v="1332" actId="313"/>
          <ac:spMkLst>
            <pc:docMk/>
            <pc:sldMk cId="2890374756" sldId="5928"/>
            <ac:spMk id="2" creationId="{00000000-0000-0000-0000-000000000000}"/>
          </ac:spMkLst>
        </pc:spChg>
        <pc:spChg chg="mod">
          <ac:chgData name="Adam Henryk Grzywaczewski" userId="b6acb35f-dca3-43b1-a37d-23b9c38e1dd5" providerId="ADAL" clId="{D94E34AB-D9C0-4264-BDBB-A24AF73AB757}" dt="2021-12-02T12:46:44.610" v="1288" actId="1076"/>
          <ac:spMkLst>
            <pc:docMk/>
            <pc:sldMk cId="2890374756" sldId="5928"/>
            <ac:spMk id="3" creationId="{2E12BAB7-BB1E-41CB-9E12-3E18CEC66CCC}"/>
          </ac:spMkLst>
        </pc:spChg>
        <pc:spChg chg="del">
          <ac:chgData name="Adam Henryk Grzywaczewski" userId="b6acb35f-dca3-43b1-a37d-23b9c38e1dd5" providerId="ADAL" clId="{D94E34AB-D9C0-4264-BDBB-A24AF73AB757}" dt="2021-12-02T12:32:24.550" v="1129" actId="478"/>
          <ac:spMkLst>
            <pc:docMk/>
            <pc:sldMk cId="2890374756" sldId="5928"/>
            <ac:spMk id="4" creationId="{00A95B60-336F-4BBD-ACA1-588EC410E354}"/>
          </ac:spMkLst>
        </pc:spChg>
        <pc:spChg chg="mod">
          <ac:chgData name="Adam Henryk Grzywaczewski" userId="b6acb35f-dca3-43b1-a37d-23b9c38e1dd5" providerId="ADAL" clId="{D94E34AB-D9C0-4264-BDBB-A24AF73AB757}" dt="2021-12-02T12:46:44.610" v="1288" actId="1076"/>
          <ac:spMkLst>
            <pc:docMk/>
            <pc:sldMk cId="2890374756" sldId="5928"/>
            <ac:spMk id="5" creationId="{BE0834C4-7944-41C2-90FF-2103170F9D2B}"/>
          </ac:spMkLst>
        </pc:spChg>
        <pc:spChg chg="mod">
          <ac:chgData name="Adam Henryk Grzywaczewski" userId="b6acb35f-dca3-43b1-a37d-23b9c38e1dd5" providerId="ADAL" clId="{D94E34AB-D9C0-4264-BDBB-A24AF73AB757}" dt="2021-12-02T12:46:44.610" v="1288" actId="1076"/>
          <ac:spMkLst>
            <pc:docMk/>
            <pc:sldMk cId="2890374756" sldId="5928"/>
            <ac:spMk id="6" creationId="{0FCA96A3-D951-4652-8D85-6430095BBA8E}"/>
          </ac:spMkLst>
        </pc:spChg>
        <pc:spChg chg="del">
          <ac:chgData name="Adam Henryk Grzywaczewski" userId="b6acb35f-dca3-43b1-a37d-23b9c38e1dd5" providerId="ADAL" clId="{D94E34AB-D9C0-4264-BDBB-A24AF73AB757}" dt="2021-12-02T12:32:26.199" v="1130" actId="478"/>
          <ac:spMkLst>
            <pc:docMk/>
            <pc:sldMk cId="2890374756" sldId="5928"/>
            <ac:spMk id="7" creationId="{D993D896-561A-48FF-A1A1-EDF5F71A44FD}"/>
          </ac:spMkLst>
        </pc:spChg>
        <pc:spChg chg="mod">
          <ac:chgData name="Adam Henryk Grzywaczewski" userId="b6acb35f-dca3-43b1-a37d-23b9c38e1dd5" providerId="ADAL" clId="{D94E34AB-D9C0-4264-BDBB-A24AF73AB757}" dt="2021-12-02T12:46:44.610" v="1288" actId="1076"/>
          <ac:spMkLst>
            <pc:docMk/>
            <pc:sldMk cId="2890374756" sldId="5928"/>
            <ac:spMk id="9" creationId="{2476A5F9-408F-46CB-B51F-5BF56D88A90F}"/>
          </ac:spMkLst>
        </pc:spChg>
        <pc:spChg chg="mod">
          <ac:chgData name="Adam Henryk Grzywaczewski" userId="b6acb35f-dca3-43b1-a37d-23b9c38e1dd5" providerId="ADAL" clId="{D94E34AB-D9C0-4264-BDBB-A24AF73AB757}" dt="2021-12-02T12:46:44.610" v="1288" actId="1076"/>
          <ac:spMkLst>
            <pc:docMk/>
            <pc:sldMk cId="2890374756" sldId="5928"/>
            <ac:spMk id="11" creationId="{4BC20F51-F5E2-4A9C-A51D-A0D172EA065A}"/>
          </ac:spMkLst>
        </pc:spChg>
        <pc:spChg chg="mod">
          <ac:chgData name="Adam Henryk Grzywaczewski" userId="b6acb35f-dca3-43b1-a37d-23b9c38e1dd5" providerId="ADAL" clId="{D94E34AB-D9C0-4264-BDBB-A24AF73AB757}" dt="2021-12-02T12:46:44.610" v="1288" actId="1076"/>
          <ac:spMkLst>
            <pc:docMk/>
            <pc:sldMk cId="2890374756" sldId="5928"/>
            <ac:spMk id="12" creationId="{BF2D96EB-2415-445A-A9B8-699CDA2B72C4}"/>
          </ac:spMkLst>
        </pc:spChg>
        <pc:spChg chg="mod">
          <ac:chgData name="Adam Henryk Grzywaczewski" userId="b6acb35f-dca3-43b1-a37d-23b9c38e1dd5" providerId="ADAL" clId="{D94E34AB-D9C0-4264-BDBB-A24AF73AB757}" dt="2021-12-02T12:46:44.610" v="1288" actId="1076"/>
          <ac:spMkLst>
            <pc:docMk/>
            <pc:sldMk cId="2890374756" sldId="5928"/>
            <ac:spMk id="13" creationId="{BC1086A9-9E1F-4058-A07C-AA3FCD76701D}"/>
          </ac:spMkLst>
        </pc:spChg>
        <pc:spChg chg="mod">
          <ac:chgData name="Adam Henryk Grzywaczewski" userId="b6acb35f-dca3-43b1-a37d-23b9c38e1dd5" providerId="ADAL" clId="{D94E34AB-D9C0-4264-BDBB-A24AF73AB757}" dt="2021-12-02T12:46:44.610" v="1288" actId="1076"/>
          <ac:spMkLst>
            <pc:docMk/>
            <pc:sldMk cId="2890374756" sldId="5928"/>
            <ac:spMk id="14" creationId="{E2879E61-20B2-4FEE-A3B6-23653248BACC}"/>
          </ac:spMkLst>
        </pc:spChg>
        <pc:spChg chg="mod">
          <ac:chgData name="Adam Henryk Grzywaczewski" userId="b6acb35f-dca3-43b1-a37d-23b9c38e1dd5" providerId="ADAL" clId="{D94E34AB-D9C0-4264-BDBB-A24AF73AB757}" dt="2021-12-02T12:46:44.610" v="1288" actId="1076"/>
          <ac:spMkLst>
            <pc:docMk/>
            <pc:sldMk cId="2890374756" sldId="5928"/>
            <ac:spMk id="15" creationId="{CA230772-7BB7-4E43-938F-81E2E3835D54}"/>
          </ac:spMkLst>
        </pc:spChg>
        <pc:spChg chg="mod">
          <ac:chgData name="Adam Henryk Grzywaczewski" userId="b6acb35f-dca3-43b1-a37d-23b9c38e1dd5" providerId="ADAL" clId="{D94E34AB-D9C0-4264-BDBB-A24AF73AB757}" dt="2021-12-02T12:46:44.610" v="1288" actId="1076"/>
          <ac:spMkLst>
            <pc:docMk/>
            <pc:sldMk cId="2890374756" sldId="5928"/>
            <ac:spMk id="16" creationId="{5AA749F4-D7FA-4C5F-A774-ECC231A5F803}"/>
          </ac:spMkLst>
        </pc:spChg>
        <pc:spChg chg="del">
          <ac:chgData name="Adam Henryk Grzywaczewski" userId="b6acb35f-dca3-43b1-a37d-23b9c38e1dd5" providerId="ADAL" clId="{D94E34AB-D9C0-4264-BDBB-A24AF73AB757}" dt="2021-12-02T12:32:27.730" v="1131" actId="478"/>
          <ac:spMkLst>
            <pc:docMk/>
            <pc:sldMk cId="2890374756" sldId="5928"/>
            <ac:spMk id="17" creationId="{B9F5D421-40D7-4719-92B1-AA81313C3B64}"/>
          </ac:spMkLst>
        </pc:spChg>
        <pc:spChg chg="mod">
          <ac:chgData name="Adam Henryk Grzywaczewski" userId="b6acb35f-dca3-43b1-a37d-23b9c38e1dd5" providerId="ADAL" clId="{D94E34AB-D9C0-4264-BDBB-A24AF73AB757}" dt="2021-12-02T12:46:44.610" v="1288" actId="1076"/>
          <ac:spMkLst>
            <pc:docMk/>
            <pc:sldMk cId="2890374756" sldId="5928"/>
            <ac:spMk id="18" creationId="{3FD17D27-A91A-49C5-BFAB-3AA5B5C34BF3}"/>
          </ac:spMkLst>
        </pc:spChg>
        <pc:spChg chg="mod">
          <ac:chgData name="Adam Henryk Grzywaczewski" userId="b6acb35f-dca3-43b1-a37d-23b9c38e1dd5" providerId="ADAL" clId="{D94E34AB-D9C0-4264-BDBB-A24AF73AB757}" dt="2021-12-02T12:46:44.610" v="1288" actId="1076"/>
          <ac:spMkLst>
            <pc:docMk/>
            <pc:sldMk cId="2890374756" sldId="5928"/>
            <ac:spMk id="19" creationId="{6FB74186-81AE-489C-B1F4-A0D3E059B97D}"/>
          </ac:spMkLst>
        </pc:spChg>
        <pc:spChg chg="mod">
          <ac:chgData name="Adam Henryk Grzywaczewski" userId="b6acb35f-dca3-43b1-a37d-23b9c38e1dd5" providerId="ADAL" clId="{D94E34AB-D9C0-4264-BDBB-A24AF73AB757}" dt="2021-12-02T12:46:44.610" v="1288" actId="1076"/>
          <ac:spMkLst>
            <pc:docMk/>
            <pc:sldMk cId="2890374756" sldId="5928"/>
            <ac:spMk id="20" creationId="{A625DC33-2677-482D-8CDF-FF84DAB1C90C}"/>
          </ac:spMkLst>
        </pc:spChg>
        <pc:spChg chg="mod">
          <ac:chgData name="Adam Henryk Grzywaczewski" userId="b6acb35f-dca3-43b1-a37d-23b9c38e1dd5" providerId="ADAL" clId="{D94E34AB-D9C0-4264-BDBB-A24AF73AB757}" dt="2021-12-02T12:46:44.610" v="1288" actId="1076"/>
          <ac:spMkLst>
            <pc:docMk/>
            <pc:sldMk cId="2890374756" sldId="5928"/>
            <ac:spMk id="21" creationId="{524A8BD7-91C5-4D3A-841D-9957BFE999B5}"/>
          </ac:spMkLst>
        </pc:spChg>
        <pc:spChg chg="add mod">
          <ac:chgData name="Adam Henryk Grzywaczewski" userId="b6acb35f-dca3-43b1-a37d-23b9c38e1dd5" providerId="ADAL" clId="{D94E34AB-D9C0-4264-BDBB-A24AF73AB757}" dt="2021-12-02T12:46:44.610" v="1288" actId="1076"/>
          <ac:spMkLst>
            <pc:docMk/>
            <pc:sldMk cId="2890374756" sldId="5928"/>
            <ac:spMk id="22" creationId="{AD4F55AE-6FAF-46A0-B997-74971CADD0A0}"/>
          </ac:spMkLst>
        </pc:spChg>
        <pc:spChg chg="add mod">
          <ac:chgData name="Adam Henryk Grzywaczewski" userId="b6acb35f-dca3-43b1-a37d-23b9c38e1dd5" providerId="ADAL" clId="{D94E34AB-D9C0-4264-BDBB-A24AF73AB757}" dt="2021-12-02T12:46:44.610" v="1288" actId="1076"/>
          <ac:spMkLst>
            <pc:docMk/>
            <pc:sldMk cId="2890374756" sldId="5928"/>
            <ac:spMk id="23" creationId="{E40DCC84-3543-47B7-A08C-7CAB17E93EFD}"/>
          </ac:spMkLst>
        </pc:spChg>
        <pc:spChg chg="add mod">
          <ac:chgData name="Adam Henryk Grzywaczewski" userId="b6acb35f-dca3-43b1-a37d-23b9c38e1dd5" providerId="ADAL" clId="{D94E34AB-D9C0-4264-BDBB-A24AF73AB757}" dt="2021-12-02T12:46:44.610" v="1288" actId="1076"/>
          <ac:spMkLst>
            <pc:docMk/>
            <pc:sldMk cId="2890374756" sldId="5928"/>
            <ac:spMk id="24" creationId="{3FA5A374-58FD-4240-AE5D-E2C41151DFED}"/>
          </ac:spMkLst>
        </pc:spChg>
        <pc:spChg chg="add mod">
          <ac:chgData name="Adam Henryk Grzywaczewski" userId="b6acb35f-dca3-43b1-a37d-23b9c38e1dd5" providerId="ADAL" clId="{D94E34AB-D9C0-4264-BDBB-A24AF73AB757}" dt="2021-12-02T12:46:44.610" v="1288" actId="1076"/>
          <ac:spMkLst>
            <pc:docMk/>
            <pc:sldMk cId="2890374756" sldId="5928"/>
            <ac:spMk id="25" creationId="{708DB4DE-7C3F-48B0-8CFF-25727CCE2649}"/>
          </ac:spMkLst>
        </pc:spChg>
        <pc:spChg chg="add mod">
          <ac:chgData name="Adam Henryk Grzywaczewski" userId="b6acb35f-dca3-43b1-a37d-23b9c38e1dd5" providerId="ADAL" clId="{D94E34AB-D9C0-4264-BDBB-A24AF73AB757}" dt="2021-12-02T12:46:44.610" v="1288" actId="1076"/>
          <ac:spMkLst>
            <pc:docMk/>
            <pc:sldMk cId="2890374756" sldId="5928"/>
            <ac:spMk id="26" creationId="{D890B978-9CE9-4E70-9A83-C65828FE28A4}"/>
          </ac:spMkLst>
        </pc:spChg>
        <pc:spChg chg="add mod">
          <ac:chgData name="Adam Henryk Grzywaczewski" userId="b6acb35f-dca3-43b1-a37d-23b9c38e1dd5" providerId="ADAL" clId="{D94E34AB-D9C0-4264-BDBB-A24AF73AB757}" dt="2021-12-02T12:46:44.610" v="1288" actId="1076"/>
          <ac:spMkLst>
            <pc:docMk/>
            <pc:sldMk cId="2890374756" sldId="5928"/>
            <ac:spMk id="27" creationId="{7C25AAE7-6F86-4655-9B0D-D18DAF8AD95E}"/>
          </ac:spMkLst>
        </pc:spChg>
        <pc:spChg chg="mod">
          <ac:chgData name="Adam Henryk Grzywaczewski" userId="b6acb35f-dca3-43b1-a37d-23b9c38e1dd5" providerId="ADAL" clId="{D94E34AB-D9C0-4264-BDBB-A24AF73AB757}" dt="2021-12-02T12:47:03.054" v="1331" actId="20577"/>
          <ac:spMkLst>
            <pc:docMk/>
            <pc:sldMk cId="2890374756" sldId="5928"/>
            <ac:spMk id="58" creationId="{FBEF4454-41CB-426E-A254-524E6C271994}"/>
          </ac:spMkLst>
        </pc:spChg>
      </pc:sldChg>
      <pc:sldChg chg="modSp mod">
        <pc:chgData name="Adam Henryk Grzywaczewski" userId="b6acb35f-dca3-43b1-a37d-23b9c38e1dd5" providerId="ADAL" clId="{D94E34AB-D9C0-4264-BDBB-A24AF73AB757}" dt="2021-12-02T12:19:16.781" v="349" actId="313"/>
        <pc:sldMkLst>
          <pc:docMk/>
          <pc:sldMk cId="2699460918" sldId="5942"/>
        </pc:sldMkLst>
        <pc:spChg chg="mod">
          <ac:chgData name="Adam Henryk Grzywaczewski" userId="b6acb35f-dca3-43b1-a37d-23b9c38e1dd5" providerId="ADAL" clId="{D94E34AB-D9C0-4264-BDBB-A24AF73AB757}" dt="2021-12-02T12:19:16.781" v="349" actId="313"/>
          <ac:spMkLst>
            <pc:docMk/>
            <pc:sldMk cId="2699460918" sldId="5942"/>
            <ac:spMk id="3" creationId="{8A3B6D21-699D-4C63-811D-4E003E3559AB}"/>
          </ac:spMkLst>
        </pc:spChg>
      </pc:sldChg>
      <pc:sldChg chg="del">
        <pc:chgData name="Adam Henryk Grzywaczewski" userId="b6acb35f-dca3-43b1-a37d-23b9c38e1dd5" providerId="ADAL" clId="{D94E34AB-D9C0-4264-BDBB-A24AF73AB757}" dt="2021-12-02T12:48:54.085" v="1338" actId="47"/>
        <pc:sldMkLst>
          <pc:docMk/>
          <pc:sldMk cId="3197226071" sldId="5944"/>
        </pc:sldMkLst>
      </pc:sldChg>
      <pc:sldChg chg="modSp mod">
        <pc:chgData name="Adam Henryk Grzywaczewski" userId="b6acb35f-dca3-43b1-a37d-23b9c38e1dd5" providerId="ADAL" clId="{D94E34AB-D9C0-4264-BDBB-A24AF73AB757}" dt="2021-12-02T12:19:15.604" v="348" actId="313"/>
        <pc:sldMkLst>
          <pc:docMk/>
          <pc:sldMk cId="2346643764" sldId="5945"/>
        </pc:sldMkLst>
        <pc:spChg chg="mod">
          <ac:chgData name="Adam Henryk Grzywaczewski" userId="b6acb35f-dca3-43b1-a37d-23b9c38e1dd5" providerId="ADAL" clId="{D94E34AB-D9C0-4264-BDBB-A24AF73AB757}" dt="2021-12-02T12:19:15.604" v="348" actId="313"/>
          <ac:spMkLst>
            <pc:docMk/>
            <pc:sldMk cId="2346643764" sldId="5945"/>
            <ac:spMk id="3" creationId="{8A3B6D21-699D-4C63-811D-4E003E3559AB}"/>
          </ac:spMkLst>
        </pc:spChg>
      </pc:sldChg>
      <pc:sldChg chg="modSp mod">
        <pc:chgData name="Adam Henryk Grzywaczewski" userId="b6acb35f-dca3-43b1-a37d-23b9c38e1dd5" providerId="ADAL" clId="{D94E34AB-D9C0-4264-BDBB-A24AF73AB757}" dt="2021-12-02T12:19:18.010" v="350" actId="313"/>
        <pc:sldMkLst>
          <pc:docMk/>
          <pc:sldMk cId="2013674336" sldId="5946"/>
        </pc:sldMkLst>
        <pc:spChg chg="mod">
          <ac:chgData name="Adam Henryk Grzywaczewski" userId="b6acb35f-dca3-43b1-a37d-23b9c38e1dd5" providerId="ADAL" clId="{D94E34AB-D9C0-4264-BDBB-A24AF73AB757}" dt="2021-12-02T12:19:18.010" v="350" actId="313"/>
          <ac:spMkLst>
            <pc:docMk/>
            <pc:sldMk cId="2013674336" sldId="5946"/>
            <ac:spMk id="3" creationId="{8A3B6D21-699D-4C63-811D-4E003E3559AB}"/>
          </ac:spMkLst>
        </pc:spChg>
      </pc:sldChg>
      <pc:sldChg chg="modSp mod">
        <pc:chgData name="Adam Henryk Grzywaczewski" userId="b6acb35f-dca3-43b1-a37d-23b9c38e1dd5" providerId="ADAL" clId="{D94E34AB-D9C0-4264-BDBB-A24AF73AB757}" dt="2021-12-02T12:19:18.941" v="351" actId="313"/>
        <pc:sldMkLst>
          <pc:docMk/>
          <pc:sldMk cId="2275848158" sldId="5947"/>
        </pc:sldMkLst>
        <pc:spChg chg="mod">
          <ac:chgData name="Adam Henryk Grzywaczewski" userId="b6acb35f-dca3-43b1-a37d-23b9c38e1dd5" providerId="ADAL" clId="{D94E34AB-D9C0-4264-BDBB-A24AF73AB757}" dt="2021-12-02T12:19:18.941" v="351" actId="313"/>
          <ac:spMkLst>
            <pc:docMk/>
            <pc:sldMk cId="2275848158" sldId="5947"/>
            <ac:spMk id="3" creationId="{8A3B6D21-699D-4C63-811D-4E003E3559AB}"/>
          </ac:spMkLst>
        </pc:spChg>
      </pc:sldChg>
      <pc:sldChg chg="modSp mod">
        <pc:chgData name="Adam Henryk Grzywaczewski" userId="b6acb35f-dca3-43b1-a37d-23b9c38e1dd5" providerId="ADAL" clId="{D94E34AB-D9C0-4264-BDBB-A24AF73AB757}" dt="2021-12-02T12:19:19.670" v="352" actId="313"/>
        <pc:sldMkLst>
          <pc:docMk/>
          <pc:sldMk cId="3317558857" sldId="5948"/>
        </pc:sldMkLst>
        <pc:spChg chg="mod">
          <ac:chgData name="Adam Henryk Grzywaczewski" userId="b6acb35f-dca3-43b1-a37d-23b9c38e1dd5" providerId="ADAL" clId="{D94E34AB-D9C0-4264-BDBB-A24AF73AB757}" dt="2021-12-02T12:19:19.670" v="352" actId="313"/>
          <ac:spMkLst>
            <pc:docMk/>
            <pc:sldMk cId="3317558857" sldId="5948"/>
            <ac:spMk id="3" creationId="{8A3B6D21-699D-4C63-811D-4E003E3559AB}"/>
          </ac:spMkLst>
        </pc:spChg>
      </pc:sldChg>
      <pc:sldChg chg="modSp mod">
        <pc:chgData name="Adam Henryk Grzywaczewski" userId="b6acb35f-dca3-43b1-a37d-23b9c38e1dd5" providerId="ADAL" clId="{D94E34AB-D9C0-4264-BDBB-A24AF73AB757}" dt="2021-12-02T12:19:20.401" v="353" actId="313"/>
        <pc:sldMkLst>
          <pc:docMk/>
          <pc:sldMk cId="1668139805" sldId="5950"/>
        </pc:sldMkLst>
        <pc:spChg chg="mod">
          <ac:chgData name="Adam Henryk Grzywaczewski" userId="b6acb35f-dca3-43b1-a37d-23b9c38e1dd5" providerId="ADAL" clId="{D94E34AB-D9C0-4264-BDBB-A24AF73AB757}" dt="2021-12-02T12:19:20.401" v="353" actId="313"/>
          <ac:spMkLst>
            <pc:docMk/>
            <pc:sldMk cId="1668139805" sldId="5950"/>
            <ac:spMk id="3" creationId="{8A3B6D21-699D-4C63-811D-4E003E3559AB}"/>
          </ac:spMkLst>
        </pc:spChg>
      </pc:sldChg>
      <pc:sldChg chg="modSp mod">
        <pc:chgData name="Adam Henryk Grzywaczewski" userId="b6acb35f-dca3-43b1-a37d-23b9c38e1dd5" providerId="ADAL" clId="{D94E34AB-D9C0-4264-BDBB-A24AF73AB757}" dt="2021-12-02T12:19:13.824" v="346" actId="313"/>
        <pc:sldMkLst>
          <pc:docMk/>
          <pc:sldMk cId="1788562624" sldId="5951"/>
        </pc:sldMkLst>
        <pc:spChg chg="mod">
          <ac:chgData name="Adam Henryk Grzywaczewski" userId="b6acb35f-dca3-43b1-a37d-23b9c38e1dd5" providerId="ADAL" clId="{D94E34AB-D9C0-4264-BDBB-A24AF73AB757}" dt="2021-12-02T12:19:13.824" v="346" actId="313"/>
          <ac:spMkLst>
            <pc:docMk/>
            <pc:sldMk cId="1788562624" sldId="5951"/>
            <ac:spMk id="3" creationId="{8A3B6D21-699D-4C63-811D-4E003E3559AB}"/>
          </ac:spMkLst>
        </pc:spChg>
      </pc:sldChg>
      <pc:sldChg chg="del">
        <pc:chgData name="Adam Henryk Grzywaczewski" userId="b6acb35f-dca3-43b1-a37d-23b9c38e1dd5" providerId="ADAL" clId="{D94E34AB-D9C0-4264-BDBB-A24AF73AB757}" dt="2021-12-02T12:48:54.085" v="1338" actId="47"/>
        <pc:sldMkLst>
          <pc:docMk/>
          <pc:sldMk cId="207863051" sldId="5952"/>
        </pc:sldMkLst>
      </pc:sldChg>
      <pc:sldChg chg="del">
        <pc:chgData name="Adam Henryk Grzywaczewski" userId="b6acb35f-dca3-43b1-a37d-23b9c38e1dd5" providerId="ADAL" clId="{D94E34AB-D9C0-4264-BDBB-A24AF73AB757}" dt="2021-12-02T12:48:54.085" v="1338" actId="47"/>
        <pc:sldMkLst>
          <pc:docMk/>
          <pc:sldMk cId="132120207" sldId="5953"/>
        </pc:sldMkLst>
      </pc:sldChg>
      <pc:sldChg chg="del">
        <pc:chgData name="Adam Henryk Grzywaczewski" userId="b6acb35f-dca3-43b1-a37d-23b9c38e1dd5" providerId="ADAL" clId="{D94E34AB-D9C0-4264-BDBB-A24AF73AB757}" dt="2021-12-02T12:48:54.085" v="1338" actId="47"/>
        <pc:sldMkLst>
          <pc:docMk/>
          <pc:sldMk cId="3030893165" sldId="5954"/>
        </pc:sldMkLst>
      </pc:sldChg>
      <pc:sldChg chg="del">
        <pc:chgData name="Adam Henryk Grzywaczewski" userId="b6acb35f-dca3-43b1-a37d-23b9c38e1dd5" providerId="ADAL" clId="{D94E34AB-D9C0-4264-BDBB-A24AF73AB757}" dt="2021-12-02T12:48:54.085" v="1338" actId="47"/>
        <pc:sldMkLst>
          <pc:docMk/>
          <pc:sldMk cId="3076609219" sldId="5955"/>
        </pc:sldMkLst>
      </pc:sldChg>
      <pc:sldChg chg="del">
        <pc:chgData name="Adam Henryk Grzywaczewski" userId="b6acb35f-dca3-43b1-a37d-23b9c38e1dd5" providerId="ADAL" clId="{D94E34AB-D9C0-4264-BDBB-A24AF73AB757}" dt="2021-12-02T12:48:54.085" v="1338" actId="47"/>
        <pc:sldMkLst>
          <pc:docMk/>
          <pc:sldMk cId="2497071115" sldId="5956"/>
        </pc:sldMkLst>
      </pc:sldChg>
      <pc:sldChg chg="del">
        <pc:chgData name="Adam Henryk Grzywaczewski" userId="b6acb35f-dca3-43b1-a37d-23b9c38e1dd5" providerId="ADAL" clId="{D94E34AB-D9C0-4264-BDBB-A24AF73AB757}" dt="2021-12-02T12:48:54.085" v="1338" actId="47"/>
        <pc:sldMkLst>
          <pc:docMk/>
          <pc:sldMk cId="3696720622" sldId="5957"/>
        </pc:sldMkLst>
      </pc:sldChg>
      <pc:sldChg chg="del">
        <pc:chgData name="Adam Henryk Grzywaczewski" userId="b6acb35f-dca3-43b1-a37d-23b9c38e1dd5" providerId="ADAL" clId="{D94E34AB-D9C0-4264-BDBB-A24AF73AB757}" dt="2021-12-02T12:48:54.085" v="1338" actId="47"/>
        <pc:sldMkLst>
          <pc:docMk/>
          <pc:sldMk cId="522503615" sldId="5958"/>
        </pc:sldMkLst>
      </pc:sldChg>
      <pc:sldChg chg="del">
        <pc:chgData name="Adam Henryk Grzywaczewski" userId="b6acb35f-dca3-43b1-a37d-23b9c38e1dd5" providerId="ADAL" clId="{D94E34AB-D9C0-4264-BDBB-A24AF73AB757}" dt="2021-12-02T12:48:54.085" v="1338" actId="47"/>
        <pc:sldMkLst>
          <pc:docMk/>
          <pc:sldMk cId="412863263" sldId="5959"/>
        </pc:sldMkLst>
      </pc:sldChg>
      <pc:sldChg chg="del">
        <pc:chgData name="Adam Henryk Grzywaczewski" userId="b6acb35f-dca3-43b1-a37d-23b9c38e1dd5" providerId="ADAL" clId="{D94E34AB-D9C0-4264-BDBB-A24AF73AB757}" dt="2021-12-02T12:48:54.085" v="1338" actId="47"/>
        <pc:sldMkLst>
          <pc:docMk/>
          <pc:sldMk cId="1130427914" sldId="5960"/>
        </pc:sldMkLst>
      </pc:sldChg>
      <pc:sldChg chg="modSp mod">
        <pc:chgData name="Adam Henryk Grzywaczewski" userId="b6acb35f-dca3-43b1-a37d-23b9c38e1dd5" providerId="ADAL" clId="{D94E34AB-D9C0-4264-BDBB-A24AF73AB757}" dt="2021-12-02T12:19:14.621" v="347" actId="313"/>
        <pc:sldMkLst>
          <pc:docMk/>
          <pc:sldMk cId="1808284344" sldId="5961"/>
        </pc:sldMkLst>
        <pc:spChg chg="mod">
          <ac:chgData name="Adam Henryk Grzywaczewski" userId="b6acb35f-dca3-43b1-a37d-23b9c38e1dd5" providerId="ADAL" clId="{D94E34AB-D9C0-4264-BDBB-A24AF73AB757}" dt="2021-12-02T12:19:14.621" v="347" actId="313"/>
          <ac:spMkLst>
            <pc:docMk/>
            <pc:sldMk cId="1808284344" sldId="5961"/>
            <ac:spMk id="3" creationId="{8A3B6D21-699D-4C63-811D-4E003E3559AB}"/>
          </ac:spMkLst>
        </pc:spChg>
      </pc:sldChg>
      <pc:sldChg chg="addSp delSp modSp new mod ord modAnim">
        <pc:chgData name="Adam Henryk Grzywaczewski" userId="b6acb35f-dca3-43b1-a37d-23b9c38e1dd5" providerId="ADAL" clId="{D94E34AB-D9C0-4264-BDBB-A24AF73AB757}" dt="2021-12-02T12:02:19.592" v="53" actId="1076"/>
        <pc:sldMkLst>
          <pc:docMk/>
          <pc:sldMk cId="925789071" sldId="5962"/>
        </pc:sldMkLst>
        <pc:spChg chg="mod">
          <ac:chgData name="Adam Henryk Grzywaczewski" userId="b6acb35f-dca3-43b1-a37d-23b9c38e1dd5" providerId="ADAL" clId="{D94E34AB-D9C0-4264-BDBB-A24AF73AB757}" dt="2021-12-02T11:59:06.822" v="14" actId="20577"/>
          <ac:spMkLst>
            <pc:docMk/>
            <pc:sldMk cId="925789071" sldId="5962"/>
            <ac:spMk id="2" creationId="{EB5061E1-4A75-49A1-932D-08E4F3652421}"/>
          </ac:spMkLst>
        </pc:spChg>
        <pc:spChg chg="add del">
          <ac:chgData name="Adam Henryk Grzywaczewski" userId="b6acb35f-dca3-43b1-a37d-23b9c38e1dd5" providerId="ADAL" clId="{D94E34AB-D9C0-4264-BDBB-A24AF73AB757}" dt="2021-12-02T12:00:33.027" v="39" actId="478"/>
          <ac:spMkLst>
            <pc:docMk/>
            <pc:sldMk cId="925789071" sldId="5962"/>
            <ac:spMk id="3" creationId="{DAC0FEC6-BFAF-4B0D-ADB3-31AE23104766}"/>
          </ac:spMkLst>
        </pc:spChg>
        <pc:spChg chg="mod">
          <ac:chgData name="Adam Henryk Grzywaczewski" userId="b6acb35f-dca3-43b1-a37d-23b9c38e1dd5" providerId="ADAL" clId="{D94E34AB-D9C0-4264-BDBB-A24AF73AB757}" dt="2021-12-02T11:59:14.408" v="36" actId="20577"/>
          <ac:spMkLst>
            <pc:docMk/>
            <pc:sldMk cId="925789071" sldId="5962"/>
            <ac:spMk id="4" creationId="{46240AC4-5C95-4C82-BF54-536F8671DB6D}"/>
          </ac:spMkLst>
        </pc:spChg>
        <pc:spChg chg="mod">
          <ac:chgData name="Adam Henryk Grzywaczewski" userId="b6acb35f-dca3-43b1-a37d-23b9c38e1dd5" providerId="ADAL" clId="{D94E34AB-D9C0-4264-BDBB-A24AF73AB757}" dt="2021-12-02T12:01:27.186" v="45"/>
          <ac:spMkLst>
            <pc:docMk/>
            <pc:sldMk cId="925789071" sldId="5962"/>
            <ac:spMk id="12" creationId="{CA00CC0A-CEDD-4331-B26C-D318EDBC8B88}"/>
          </ac:spMkLst>
        </pc:spChg>
        <pc:spChg chg="mod">
          <ac:chgData name="Adam Henryk Grzywaczewski" userId="b6acb35f-dca3-43b1-a37d-23b9c38e1dd5" providerId="ADAL" clId="{D94E34AB-D9C0-4264-BDBB-A24AF73AB757}" dt="2021-12-02T12:01:27.186" v="45"/>
          <ac:spMkLst>
            <pc:docMk/>
            <pc:sldMk cId="925789071" sldId="5962"/>
            <ac:spMk id="14" creationId="{C5072E3D-EBF2-4118-AC64-C43FB1CF19B8}"/>
          </ac:spMkLst>
        </pc:spChg>
        <pc:spChg chg="mod">
          <ac:chgData name="Adam Henryk Grzywaczewski" userId="b6acb35f-dca3-43b1-a37d-23b9c38e1dd5" providerId="ADAL" clId="{D94E34AB-D9C0-4264-BDBB-A24AF73AB757}" dt="2021-12-02T12:01:27.186" v="45"/>
          <ac:spMkLst>
            <pc:docMk/>
            <pc:sldMk cId="925789071" sldId="5962"/>
            <ac:spMk id="15" creationId="{772BA350-410E-4017-B8BF-992299D857C9}"/>
          </ac:spMkLst>
        </pc:spChg>
        <pc:spChg chg="mod">
          <ac:chgData name="Adam Henryk Grzywaczewski" userId="b6acb35f-dca3-43b1-a37d-23b9c38e1dd5" providerId="ADAL" clId="{D94E34AB-D9C0-4264-BDBB-A24AF73AB757}" dt="2021-12-02T12:01:27.186" v="45"/>
          <ac:spMkLst>
            <pc:docMk/>
            <pc:sldMk cId="925789071" sldId="5962"/>
            <ac:spMk id="16" creationId="{061ED849-1CC0-48BB-8BC7-CFE513B5656E}"/>
          </ac:spMkLst>
        </pc:spChg>
        <pc:spChg chg="mod">
          <ac:chgData name="Adam Henryk Grzywaczewski" userId="b6acb35f-dca3-43b1-a37d-23b9c38e1dd5" providerId="ADAL" clId="{D94E34AB-D9C0-4264-BDBB-A24AF73AB757}" dt="2021-12-02T12:01:27.186" v="45"/>
          <ac:spMkLst>
            <pc:docMk/>
            <pc:sldMk cId="925789071" sldId="5962"/>
            <ac:spMk id="17" creationId="{126271B3-82ED-44F9-B905-CE86C8342D6E}"/>
          </ac:spMkLst>
        </pc:spChg>
        <pc:spChg chg="mod">
          <ac:chgData name="Adam Henryk Grzywaczewski" userId="b6acb35f-dca3-43b1-a37d-23b9c38e1dd5" providerId="ADAL" clId="{D94E34AB-D9C0-4264-BDBB-A24AF73AB757}" dt="2021-12-02T12:01:27.186" v="45"/>
          <ac:spMkLst>
            <pc:docMk/>
            <pc:sldMk cId="925789071" sldId="5962"/>
            <ac:spMk id="18" creationId="{AB6C2173-D57A-45BD-929D-FB41CE7249AC}"/>
          </ac:spMkLst>
        </pc:spChg>
        <pc:spChg chg="mod">
          <ac:chgData name="Adam Henryk Grzywaczewski" userId="b6acb35f-dca3-43b1-a37d-23b9c38e1dd5" providerId="ADAL" clId="{D94E34AB-D9C0-4264-BDBB-A24AF73AB757}" dt="2021-12-02T12:01:27.186" v="45"/>
          <ac:spMkLst>
            <pc:docMk/>
            <pc:sldMk cId="925789071" sldId="5962"/>
            <ac:spMk id="19" creationId="{695A7AD0-BC87-427C-9276-4F856C7EB904}"/>
          </ac:spMkLst>
        </pc:spChg>
        <pc:spChg chg="mod">
          <ac:chgData name="Adam Henryk Grzywaczewski" userId="b6acb35f-dca3-43b1-a37d-23b9c38e1dd5" providerId="ADAL" clId="{D94E34AB-D9C0-4264-BDBB-A24AF73AB757}" dt="2021-12-02T12:01:27.186" v="45"/>
          <ac:spMkLst>
            <pc:docMk/>
            <pc:sldMk cId="925789071" sldId="5962"/>
            <ac:spMk id="20" creationId="{BABF9BDF-204B-4937-8EC3-32285C435F47}"/>
          </ac:spMkLst>
        </pc:spChg>
        <pc:spChg chg="mod">
          <ac:chgData name="Adam Henryk Grzywaczewski" userId="b6acb35f-dca3-43b1-a37d-23b9c38e1dd5" providerId="ADAL" clId="{D94E34AB-D9C0-4264-BDBB-A24AF73AB757}" dt="2021-12-02T12:01:27.186" v="45"/>
          <ac:spMkLst>
            <pc:docMk/>
            <pc:sldMk cId="925789071" sldId="5962"/>
            <ac:spMk id="21" creationId="{3138CF8F-5803-4A6B-A5C2-F9028442CF2F}"/>
          </ac:spMkLst>
        </pc:spChg>
        <pc:spChg chg="mod">
          <ac:chgData name="Adam Henryk Grzywaczewski" userId="b6acb35f-dca3-43b1-a37d-23b9c38e1dd5" providerId="ADAL" clId="{D94E34AB-D9C0-4264-BDBB-A24AF73AB757}" dt="2021-12-02T12:01:27.186" v="45"/>
          <ac:spMkLst>
            <pc:docMk/>
            <pc:sldMk cId="925789071" sldId="5962"/>
            <ac:spMk id="22" creationId="{DDD5A31E-3A88-4BF9-B0A9-627E0F73C01E}"/>
          </ac:spMkLst>
        </pc:spChg>
        <pc:spChg chg="mod">
          <ac:chgData name="Adam Henryk Grzywaczewski" userId="b6acb35f-dca3-43b1-a37d-23b9c38e1dd5" providerId="ADAL" clId="{D94E34AB-D9C0-4264-BDBB-A24AF73AB757}" dt="2021-12-02T12:01:27.186" v="45"/>
          <ac:spMkLst>
            <pc:docMk/>
            <pc:sldMk cId="925789071" sldId="5962"/>
            <ac:spMk id="23" creationId="{B74CDBE1-51A6-4FD1-BE9B-722A2574A0A7}"/>
          </ac:spMkLst>
        </pc:spChg>
        <pc:spChg chg="mod">
          <ac:chgData name="Adam Henryk Grzywaczewski" userId="b6acb35f-dca3-43b1-a37d-23b9c38e1dd5" providerId="ADAL" clId="{D94E34AB-D9C0-4264-BDBB-A24AF73AB757}" dt="2021-12-02T12:01:27.186" v="45"/>
          <ac:spMkLst>
            <pc:docMk/>
            <pc:sldMk cId="925789071" sldId="5962"/>
            <ac:spMk id="24" creationId="{AC66EDA4-311B-4745-BD22-E9FE18D59AD3}"/>
          </ac:spMkLst>
        </pc:spChg>
        <pc:spChg chg="mod">
          <ac:chgData name="Adam Henryk Grzywaczewski" userId="b6acb35f-dca3-43b1-a37d-23b9c38e1dd5" providerId="ADAL" clId="{D94E34AB-D9C0-4264-BDBB-A24AF73AB757}" dt="2021-12-02T12:01:27.186" v="45"/>
          <ac:spMkLst>
            <pc:docMk/>
            <pc:sldMk cId="925789071" sldId="5962"/>
            <ac:spMk id="25" creationId="{B9E89FEF-FBA8-4E83-992C-0AF86E25FBF7}"/>
          </ac:spMkLst>
        </pc:spChg>
        <pc:spChg chg="mod">
          <ac:chgData name="Adam Henryk Grzywaczewski" userId="b6acb35f-dca3-43b1-a37d-23b9c38e1dd5" providerId="ADAL" clId="{D94E34AB-D9C0-4264-BDBB-A24AF73AB757}" dt="2021-12-02T12:01:27.186" v="45"/>
          <ac:spMkLst>
            <pc:docMk/>
            <pc:sldMk cId="925789071" sldId="5962"/>
            <ac:spMk id="30" creationId="{EC9DA39B-D6AA-481F-A382-67E7B87B1C21}"/>
          </ac:spMkLst>
        </pc:spChg>
        <pc:spChg chg="mod">
          <ac:chgData name="Adam Henryk Grzywaczewski" userId="b6acb35f-dca3-43b1-a37d-23b9c38e1dd5" providerId="ADAL" clId="{D94E34AB-D9C0-4264-BDBB-A24AF73AB757}" dt="2021-12-02T12:01:27.186" v="45"/>
          <ac:spMkLst>
            <pc:docMk/>
            <pc:sldMk cId="925789071" sldId="5962"/>
            <ac:spMk id="35" creationId="{21CD1C85-0A60-45C8-8ADE-7FDBB1FAB353}"/>
          </ac:spMkLst>
        </pc:spChg>
        <pc:spChg chg="add mod">
          <ac:chgData name="Adam Henryk Grzywaczewski" userId="b6acb35f-dca3-43b1-a37d-23b9c38e1dd5" providerId="ADAL" clId="{D94E34AB-D9C0-4264-BDBB-A24AF73AB757}" dt="2021-12-02T12:02:05.790" v="50" actId="1076"/>
          <ac:spMkLst>
            <pc:docMk/>
            <pc:sldMk cId="925789071" sldId="5962"/>
            <ac:spMk id="38" creationId="{72436959-AFA3-4DC5-B7E5-63DF0C9EBDC4}"/>
          </ac:spMkLst>
        </pc:spChg>
        <pc:spChg chg="add mod">
          <ac:chgData name="Adam Henryk Grzywaczewski" userId="b6acb35f-dca3-43b1-a37d-23b9c38e1dd5" providerId="ADAL" clId="{D94E34AB-D9C0-4264-BDBB-A24AF73AB757}" dt="2021-12-02T12:02:19.592" v="53" actId="1076"/>
          <ac:spMkLst>
            <pc:docMk/>
            <pc:sldMk cId="925789071" sldId="5962"/>
            <ac:spMk id="39" creationId="{A2845A4B-2A55-4D03-AFF5-3E4A066DD4EE}"/>
          </ac:spMkLst>
        </pc:spChg>
        <pc:grpChg chg="add mod">
          <ac:chgData name="Adam Henryk Grzywaczewski" userId="b6acb35f-dca3-43b1-a37d-23b9c38e1dd5" providerId="ADAL" clId="{D94E34AB-D9C0-4264-BDBB-A24AF73AB757}" dt="2021-12-02T12:02:00.727" v="49" actId="1076"/>
          <ac:grpSpMkLst>
            <pc:docMk/>
            <pc:sldMk cId="925789071" sldId="5962"/>
            <ac:grpSpMk id="11" creationId="{F0C4E997-8896-4A09-807F-74E815570A47}"/>
          </ac:grpSpMkLst>
        </pc:grpChg>
        <pc:grpChg chg="mod">
          <ac:chgData name="Adam Henryk Grzywaczewski" userId="b6acb35f-dca3-43b1-a37d-23b9c38e1dd5" providerId="ADAL" clId="{D94E34AB-D9C0-4264-BDBB-A24AF73AB757}" dt="2021-12-02T12:01:27.186" v="45"/>
          <ac:grpSpMkLst>
            <pc:docMk/>
            <pc:sldMk cId="925789071" sldId="5962"/>
            <ac:grpSpMk id="13" creationId="{924D6100-3930-4E10-BDCE-56D66A20F7CA}"/>
          </ac:grpSpMkLst>
        </pc:grpChg>
        <pc:picChg chg="add del mod ord">
          <ac:chgData name="Adam Henryk Grzywaczewski" userId="b6acb35f-dca3-43b1-a37d-23b9c38e1dd5" providerId="ADAL" clId="{D94E34AB-D9C0-4264-BDBB-A24AF73AB757}" dt="2021-12-02T12:00:20.443" v="38" actId="22"/>
          <ac:picMkLst>
            <pc:docMk/>
            <pc:sldMk cId="925789071" sldId="5962"/>
            <ac:picMk id="6" creationId="{A2C62881-291C-4A9A-BAD6-1CBD99207F92}"/>
          </ac:picMkLst>
        </pc:picChg>
        <pc:picChg chg="add del">
          <ac:chgData name="Adam Henryk Grzywaczewski" userId="b6acb35f-dca3-43b1-a37d-23b9c38e1dd5" providerId="ADAL" clId="{D94E34AB-D9C0-4264-BDBB-A24AF73AB757}" dt="2021-12-02T12:00:35.790" v="41" actId="22"/>
          <ac:picMkLst>
            <pc:docMk/>
            <pc:sldMk cId="925789071" sldId="5962"/>
            <ac:picMk id="8" creationId="{A9FA510B-A797-4EB7-A42A-F3EF410BBC57}"/>
          </ac:picMkLst>
        </pc:picChg>
        <pc:picChg chg="add mod">
          <ac:chgData name="Adam Henryk Grzywaczewski" userId="b6acb35f-dca3-43b1-a37d-23b9c38e1dd5" providerId="ADAL" clId="{D94E34AB-D9C0-4264-BDBB-A24AF73AB757}" dt="2021-12-02T12:01:26.224" v="44" actId="1076"/>
          <ac:picMkLst>
            <pc:docMk/>
            <pc:sldMk cId="925789071" sldId="5962"/>
            <ac:picMk id="10" creationId="{FDF9E2C4-FD10-4BFA-B506-7B9BB312DD1A}"/>
          </ac:picMkLst>
        </pc:picChg>
        <pc:cxnChg chg="mod">
          <ac:chgData name="Adam Henryk Grzywaczewski" userId="b6acb35f-dca3-43b1-a37d-23b9c38e1dd5" providerId="ADAL" clId="{D94E34AB-D9C0-4264-BDBB-A24AF73AB757}" dt="2021-12-02T12:01:27.186" v="45"/>
          <ac:cxnSpMkLst>
            <pc:docMk/>
            <pc:sldMk cId="925789071" sldId="5962"/>
            <ac:cxnSpMk id="26" creationId="{7B700984-DEBA-4DAE-9141-E38884FAE798}"/>
          </ac:cxnSpMkLst>
        </pc:cxnChg>
        <pc:cxnChg chg="mod">
          <ac:chgData name="Adam Henryk Grzywaczewski" userId="b6acb35f-dca3-43b1-a37d-23b9c38e1dd5" providerId="ADAL" clId="{D94E34AB-D9C0-4264-BDBB-A24AF73AB757}" dt="2021-12-02T12:01:27.186" v="45"/>
          <ac:cxnSpMkLst>
            <pc:docMk/>
            <pc:sldMk cId="925789071" sldId="5962"/>
            <ac:cxnSpMk id="27" creationId="{D5DC473D-D5EA-481A-84D4-04B5ED5CA4B8}"/>
          </ac:cxnSpMkLst>
        </pc:cxnChg>
        <pc:cxnChg chg="mod">
          <ac:chgData name="Adam Henryk Grzywaczewski" userId="b6acb35f-dca3-43b1-a37d-23b9c38e1dd5" providerId="ADAL" clId="{D94E34AB-D9C0-4264-BDBB-A24AF73AB757}" dt="2021-12-02T12:01:27.186" v="45"/>
          <ac:cxnSpMkLst>
            <pc:docMk/>
            <pc:sldMk cId="925789071" sldId="5962"/>
            <ac:cxnSpMk id="28" creationId="{F27C99DC-2A2D-415E-A823-07CCB8F82299}"/>
          </ac:cxnSpMkLst>
        </pc:cxnChg>
        <pc:cxnChg chg="mod">
          <ac:chgData name="Adam Henryk Grzywaczewski" userId="b6acb35f-dca3-43b1-a37d-23b9c38e1dd5" providerId="ADAL" clId="{D94E34AB-D9C0-4264-BDBB-A24AF73AB757}" dt="2021-12-02T12:01:27.186" v="45"/>
          <ac:cxnSpMkLst>
            <pc:docMk/>
            <pc:sldMk cId="925789071" sldId="5962"/>
            <ac:cxnSpMk id="29" creationId="{5F0A53E8-E962-40B1-94D6-2C99D784BFD1}"/>
          </ac:cxnSpMkLst>
        </pc:cxnChg>
        <pc:cxnChg chg="mod">
          <ac:chgData name="Adam Henryk Grzywaczewski" userId="b6acb35f-dca3-43b1-a37d-23b9c38e1dd5" providerId="ADAL" clId="{D94E34AB-D9C0-4264-BDBB-A24AF73AB757}" dt="2021-12-02T12:01:27.186" v="45"/>
          <ac:cxnSpMkLst>
            <pc:docMk/>
            <pc:sldMk cId="925789071" sldId="5962"/>
            <ac:cxnSpMk id="31" creationId="{84233A06-3101-4A6E-8BEF-0A7B9FB75130}"/>
          </ac:cxnSpMkLst>
        </pc:cxnChg>
        <pc:cxnChg chg="mod">
          <ac:chgData name="Adam Henryk Grzywaczewski" userId="b6acb35f-dca3-43b1-a37d-23b9c38e1dd5" providerId="ADAL" clId="{D94E34AB-D9C0-4264-BDBB-A24AF73AB757}" dt="2021-12-02T12:01:27.186" v="45"/>
          <ac:cxnSpMkLst>
            <pc:docMk/>
            <pc:sldMk cId="925789071" sldId="5962"/>
            <ac:cxnSpMk id="32" creationId="{E7F9A58F-046B-4575-BA72-9D55899522D8}"/>
          </ac:cxnSpMkLst>
        </pc:cxnChg>
        <pc:cxnChg chg="mod">
          <ac:chgData name="Adam Henryk Grzywaczewski" userId="b6acb35f-dca3-43b1-a37d-23b9c38e1dd5" providerId="ADAL" clId="{D94E34AB-D9C0-4264-BDBB-A24AF73AB757}" dt="2021-12-02T12:01:27.186" v="45"/>
          <ac:cxnSpMkLst>
            <pc:docMk/>
            <pc:sldMk cId="925789071" sldId="5962"/>
            <ac:cxnSpMk id="33" creationId="{DE15AE0F-2428-4B32-9866-DDE59170CC66}"/>
          </ac:cxnSpMkLst>
        </pc:cxnChg>
        <pc:cxnChg chg="mod">
          <ac:chgData name="Adam Henryk Grzywaczewski" userId="b6acb35f-dca3-43b1-a37d-23b9c38e1dd5" providerId="ADAL" clId="{D94E34AB-D9C0-4264-BDBB-A24AF73AB757}" dt="2021-12-02T12:01:27.186" v="45"/>
          <ac:cxnSpMkLst>
            <pc:docMk/>
            <pc:sldMk cId="925789071" sldId="5962"/>
            <ac:cxnSpMk id="34" creationId="{83F79EC8-0929-45C4-8000-03C1EB1BFFCF}"/>
          </ac:cxnSpMkLst>
        </pc:cxnChg>
        <pc:cxnChg chg="mod">
          <ac:chgData name="Adam Henryk Grzywaczewski" userId="b6acb35f-dca3-43b1-a37d-23b9c38e1dd5" providerId="ADAL" clId="{D94E34AB-D9C0-4264-BDBB-A24AF73AB757}" dt="2021-12-02T12:01:27.186" v="45"/>
          <ac:cxnSpMkLst>
            <pc:docMk/>
            <pc:sldMk cId="925789071" sldId="5962"/>
            <ac:cxnSpMk id="36" creationId="{7408A3F1-0743-4F5D-94E9-CF94BFC3DBA6}"/>
          </ac:cxnSpMkLst>
        </pc:cxnChg>
      </pc:sldChg>
      <pc:sldChg chg="modSp add mod">
        <pc:chgData name="Adam Henryk Grzywaczewski" userId="b6acb35f-dca3-43b1-a37d-23b9c38e1dd5" providerId="ADAL" clId="{D94E34AB-D9C0-4264-BDBB-A24AF73AB757}" dt="2021-12-02T12:04:45.844" v="246" actId="20577"/>
        <pc:sldMkLst>
          <pc:docMk/>
          <pc:sldMk cId="1062879513" sldId="5963"/>
        </pc:sldMkLst>
        <pc:spChg chg="mod">
          <ac:chgData name="Adam Henryk Grzywaczewski" userId="b6acb35f-dca3-43b1-a37d-23b9c38e1dd5" providerId="ADAL" clId="{D94E34AB-D9C0-4264-BDBB-A24AF73AB757}" dt="2021-12-02T12:04:45.844" v="246" actId="20577"/>
          <ac:spMkLst>
            <pc:docMk/>
            <pc:sldMk cId="1062879513" sldId="5963"/>
            <ac:spMk id="5" creationId="{8B2948A3-67B3-444E-B76F-BF9B71D04EFF}"/>
          </ac:spMkLst>
        </pc:spChg>
      </pc:sldChg>
      <pc:sldChg chg="modSp add mod">
        <pc:chgData name="Adam Henryk Grzywaczewski" userId="b6acb35f-dca3-43b1-a37d-23b9c38e1dd5" providerId="ADAL" clId="{D94E34AB-D9C0-4264-BDBB-A24AF73AB757}" dt="2021-12-02T12:05:05.596" v="274" actId="20577"/>
        <pc:sldMkLst>
          <pc:docMk/>
          <pc:sldMk cId="1368705215" sldId="5964"/>
        </pc:sldMkLst>
        <pc:spChg chg="mod">
          <ac:chgData name="Adam Henryk Grzywaczewski" userId="b6acb35f-dca3-43b1-a37d-23b9c38e1dd5" providerId="ADAL" clId="{D94E34AB-D9C0-4264-BDBB-A24AF73AB757}" dt="2021-12-02T12:05:05.596" v="274" actId="20577"/>
          <ac:spMkLst>
            <pc:docMk/>
            <pc:sldMk cId="1368705215" sldId="5964"/>
            <ac:spMk id="5" creationId="{8B2948A3-67B3-444E-B76F-BF9B71D04EFF}"/>
          </ac:spMkLst>
        </pc:spChg>
      </pc:sldChg>
      <pc:sldChg chg="modSp add mod">
        <pc:chgData name="Adam Henryk Grzywaczewski" userId="b6acb35f-dca3-43b1-a37d-23b9c38e1dd5" providerId="ADAL" clId="{D94E34AB-D9C0-4264-BDBB-A24AF73AB757}" dt="2021-12-02T12:05:40.760" v="319" actId="20577"/>
        <pc:sldMkLst>
          <pc:docMk/>
          <pc:sldMk cId="346636926" sldId="5965"/>
        </pc:sldMkLst>
        <pc:spChg chg="mod">
          <ac:chgData name="Adam Henryk Grzywaczewski" userId="b6acb35f-dca3-43b1-a37d-23b9c38e1dd5" providerId="ADAL" clId="{D94E34AB-D9C0-4264-BDBB-A24AF73AB757}" dt="2021-12-02T12:05:40.760" v="319" actId="20577"/>
          <ac:spMkLst>
            <pc:docMk/>
            <pc:sldMk cId="346636926" sldId="5965"/>
            <ac:spMk id="5" creationId="{8B2948A3-67B3-444E-B76F-BF9B71D04EFF}"/>
          </ac:spMkLst>
        </pc:spChg>
      </pc:sldChg>
      <pc:sldChg chg="modSp add mod">
        <pc:chgData name="Adam Henryk Grzywaczewski" userId="b6acb35f-dca3-43b1-a37d-23b9c38e1dd5" providerId="ADAL" clId="{D94E34AB-D9C0-4264-BDBB-A24AF73AB757}" dt="2021-12-02T12:20:36.546" v="429" actId="20577"/>
        <pc:sldMkLst>
          <pc:docMk/>
          <pc:sldMk cId="3617546325" sldId="2134804460"/>
        </pc:sldMkLst>
        <pc:spChg chg="mod">
          <ac:chgData name="Adam Henryk Grzywaczewski" userId="b6acb35f-dca3-43b1-a37d-23b9c38e1dd5" providerId="ADAL" clId="{D94E34AB-D9C0-4264-BDBB-A24AF73AB757}" dt="2021-12-02T12:20:25.841" v="401" actId="20577"/>
          <ac:spMkLst>
            <pc:docMk/>
            <pc:sldMk cId="3617546325" sldId="2134804460"/>
            <ac:spMk id="2" creationId="{99F8BCEF-BA5B-4B32-9026-2FD85685B5BF}"/>
          </ac:spMkLst>
        </pc:spChg>
        <pc:spChg chg="mod">
          <ac:chgData name="Adam Henryk Grzywaczewski" userId="b6acb35f-dca3-43b1-a37d-23b9c38e1dd5" providerId="ADAL" clId="{D94E34AB-D9C0-4264-BDBB-A24AF73AB757}" dt="2021-12-02T12:20:36.546" v="429" actId="20577"/>
          <ac:spMkLst>
            <pc:docMk/>
            <pc:sldMk cId="3617546325" sldId="2134804460"/>
            <ac:spMk id="4" creationId="{A13E87D2-E4C3-482A-BA75-D282DFD3DEE2}"/>
          </ac:spMkLst>
        </pc:spChg>
      </pc:sldChg>
      <pc:sldChg chg="modSp add mod">
        <pc:chgData name="Adam Henryk Grzywaczewski" userId="b6acb35f-dca3-43b1-a37d-23b9c38e1dd5" providerId="ADAL" clId="{D94E34AB-D9C0-4264-BDBB-A24AF73AB757}" dt="2021-12-02T12:20:55.427" v="460" actId="20577"/>
        <pc:sldMkLst>
          <pc:docMk/>
          <pc:sldMk cId="2469352670" sldId="2134804461"/>
        </pc:sldMkLst>
        <pc:spChg chg="mod">
          <ac:chgData name="Adam Henryk Grzywaczewski" userId="b6acb35f-dca3-43b1-a37d-23b9c38e1dd5" providerId="ADAL" clId="{D94E34AB-D9C0-4264-BDBB-A24AF73AB757}" dt="2021-12-02T12:20:55.427" v="460" actId="20577"/>
          <ac:spMkLst>
            <pc:docMk/>
            <pc:sldMk cId="2469352670" sldId="2134804461"/>
            <ac:spMk id="5" creationId="{8B2948A3-67B3-444E-B76F-BF9B71D04EFF}"/>
          </ac:spMkLst>
        </pc:spChg>
      </pc:sldChg>
      <pc:sldChg chg="modSp add mod">
        <pc:chgData name="Adam Henryk Grzywaczewski" userId="b6acb35f-dca3-43b1-a37d-23b9c38e1dd5" providerId="ADAL" clId="{D94E34AB-D9C0-4264-BDBB-A24AF73AB757}" dt="2021-12-02T12:57:26.818" v="1362" actId="20577"/>
        <pc:sldMkLst>
          <pc:docMk/>
          <pc:sldMk cId="2811338228" sldId="2134804462"/>
        </pc:sldMkLst>
        <pc:spChg chg="mod">
          <ac:chgData name="Adam Henryk Grzywaczewski" userId="b6acb35f-dca3-43b1-a37d-23b9c38e1dd5" providerId="ADAL" clId="{D94E34AB-D9C0-4264-BDBB-A24AF73AB757}" dt="2021-12-02T12:57:26.818" v="1362" actId="20577"/>
          <ac:spMkLst>
            <pc:docMk/>
            <pc:sldMk cId="2811338228" sldId="2134804462"/>
            <ac:spMk id="5" creationId="{8B2948A3-67B3-444E-B76F-BF9B71D04EFF}"/>
          </ac:spMkLst>
        </pc:spChg>
      </pc:sldChg>
      <pc:sldChg chg="addSp delSp modSp new del mod ord">
        <pc:chgData name="Adam Henryk Grzywaczewski" userId="b6acb35f-dca3-43b1-a37d-23b9c38e1dd5" providerId="ADAL" clId="{D94E34AB-D9C0-4264-BDBB-A24AF73AB757}" dt="2021-12-06T15:42:32.237" v="1421" actId="47"/>
        <pc:sldMkLst>
          <pc:docMk/>
          <pc:sldMk cId="2620716755" sldId="2134804463"/>
        </pc:sldMkLst>
        <pc:spChg chg="mod">
          <ac:chgData name="Adam Henryk Grzywaczewski" userId="b6acb35f-dca3-43b1-a37d-23b9c38e1dd5" providerId="ADAL" clId="{D94E34AB-D9C0-4264-BDBB-A24AF73AB757}" dt="2021-12-02T12:21:23.091" v="502" actId="20577"/>
          <ac:spMkLst>
            <pc:docMk/>
            <pc:sldMk cId="2620716755" sldId="2134804463"/>
            <ac:spMk id="2" creationId="{599AAC0B-B93B-4483-A9F8-B2248100D864}"/>
          </ac:spMkLst>
        </pc:spChg>
        <pc:spChg chg="del">
          <ac:chgData name="Adam Henryk Grzywaczewski" userId="b6acb35f-dca3-43b1-a37d-23b9c38e1dd5" providerId="ADAL" clId="{D94E34AB-D9C0-4264-BDBB-A24AF73AB757}" dt="2021-12-02T12:22:06.416" v="538" actId="478"/>
          <ac:spMkLst>
            <pc:docMk/>
            <pc:sldMk cId="2620716755" sldId="2134804463"/>
            <ac:spMk id="3" creationId="{A8DFD16F-157B-4F7B-BD2A-BDAE6F1060B8}"/>
          </ac:spMkLst>
        </pc:spChg>
        <pc:spChg chg="mod">
          <ac:chgData name="Adam Henryk Grzywaczewski" userId="b6acb35f-dca3-43b1-a37d-23b9c38e1dd5" providerId="ADAL" clId="{D94E34AB-D9C0-4264-BDBB-A24AF73AB757}" dt="2021-12-02T12:21:30.786" v="537" actId="20577"/>
          <ac:spMkLst>
            <pc:docMk/>
            <pc:sldMk cId="2620716755" sldId="2134804463"/>
            <ac:spMk id="4" creationId="{0A8C497D-A657-4E59-9D09-53DCA3E012A3}"/>
          </ac:spMkLst>
        </pc:spChg>
        <pc:picChg chg="add mod">
          <ac:chgData name="Adam Henryk Grzywaczewski" userId="b6acb35f-dca3-43b1-a37d-23b9c38e1dd5" providerId="ADAL" clId="{D94E34AB-D9C0-4264-BDBB-A24AF73AB757}" dt="2021-12-02T12:22:14.459" v="543" actId="1076"/>
          <ac:picMkLst>
            <pc:docMk/>
            <pc:sldMk cId="2620716755" sldId="2134804463"/>
            <ac:picMk id="5" creationId="{CBDC11FA-22F2-4EC8-BAB3-9687D70EE227}"/>
          </ac:picMkLst>
        </pc:picChg>
      </pc:sldChg>
      <pc:sldChg chg="addSp delSp modSp add mod">
        <pc:chgData name="Adam Henryk Grzywaczewski" userId="b6acb35f-dca3-43b1-a37d-23b9c38e1dd5" providerId="ADAL" clId="{D94E34AB-D9C0-4264-BDBB-A24AF73AB757}" dt="2021-12-06T16:14:46.024" v="1720" actId="20577"/>
        <pc:sldMkLst>
          <pc:docMk/>
          <pc:sldMk cId="3456230768" sldId="2134804464"/>
        </pc:sldMkLst>
        <pc:spChg chg="mod">
          <ac:chgData name="Adam Henryk Grzywaczewski" userId="b6acb35f-dca3-43b1-a37d-23b9c38e1dd5" providerId="ADAL" clId="{D94E34AB-D9C0-4264-BDBB-A24AF73AB757}" dt="2021-12-06T16:14:46.024" v="1720" actId="20577"/>
          <ac:spMkLst>
            <pc:docMk/>
            <pc:sldMk cId="3456230768" sldId="2134804464"/>
            <ac:spMk id="2" creationId="{599AAC0B-B93B-4483-A9F8-B2248100D864}"/>
          </ac:spMkLst>
        </pc:spChg>
        <pc:spChg chg="add mod">
          <ac:chgData name="Adam Henryk Grzywaczewski" userId="b6acb35f-dca3-43b1-a37d-23b9c38e1dd5" providerId="ADAL" clId="{D94E34AB-D9C0-4264-BDBB-A24AF73AB757}" dt="2021-12-06T16:10:57.657" v="1718" actId="14100"/>
          <ac:spMkLst>
            <pc:docMk/>
            <pc:sldMk cId="3456230768" sldId="2134804464"/>
            <ac:spMk id="9" creationId="{16E57747-8623-4DF9-AD7A-D971CA741126}"/>
          </ac:spMkLst>
        </pc:spChg>
        <pc:spChg chg="add mod">
          <ac:chgData name="Adam Henryk Grzywaczewski" userId="b6acb35f-dca3-43b1-a37d-23b9c38e1dd5" providerId="ADAL" clId="{D94E34AB-D9C0-4264-BDBB-A24AF73AB757}" dt="2021-12-06T15:45:13.893" v="1668" actId="207"/>
          <ac:spMkLst>
            <pc:docMk/>
            <pc:sldMk cId="3456230768" sldId="2134804464"/>
            <ac:spMk id="10" creationId="{00DB6C88-6920-4260-9C3B-DA8B12660732}"/>
          </ac:spMkLst>
        </pc:spChg>
        <pc:picChg chg="add mod modCrop">
          <ac:chgData name="Adam Henryk Grzywaczewski" userId="b6acb35f-dca3-43b1-a37d-23b9c38e1dd5" providerId="ADAL" clId="{D94E34AB-D9C0-4264-BDBB-A24AF73AB757}" dt="2021-12-06T15:45:37.489" v="1676" actId="1076"/>
          <ac:picMkLst>
            <pc:docMk/>
            <pc:sldMk cId="3456230768" sldId="2134804464"/>
            <ac:picMk id="5" creationId="{2A7AFFB4-4513-4CD4-9872-F9221352A8DD}"/>
          </ac:picMkLst>
        </pc:picChg>
        <pc:picChg chg="del">
          <ac:chgData name="Adam Henryk Grzywaczewski" userId="b6acb35f-dca3-43b1-a37d-23b9c38e1dd5" providerId="ADAL" clId="{D94E34AB-D9C0-4264-BDBB-A24AF73AB757}" dt="2021-12-02T12:22:23.733" v="545" actId="478"/>
          <ac:picMkLst>
            <pc:docMk/>
            <pc:sldMk cId="3456230768" sldId="2134804464"/>
            <ac:picMk id="5" creationId="{CBDC11FA-22F2-4EC8-BAB3-9687D70EE227}"/>
          </ac:picMkLst>
        </pc:picChg>
        <pc:picChg chg="add del mod">
          <ac:chgData name="Adam Henryk Grzywaczewski" userId="b6acb35f-dca3-43b1-a37d-23b9c38e1dd5" providerId="ADAL" clId="{D94E34AB-D9C0-4264-BDBB-A24AF73AB757}" dt="2021-12-06T15:42:54.843" v="1423" actId="478"/>
          <ac:picMkLst>
            <pc:docMk/>
            <pc:sldMk cId="3456230768" sldId="2134804464"/>
            <ac:picMk id="6" creationId="{99E82501-257A-4E6F-AA36-BF2E98FC971F}"/>
          </ac:picMkLst>
        </pc:picChg>
        <pc:cxnChg chg="add mod">
          <ac:chgData name="Adam Henryk Grzywaczewski" userId="b6acb35f-dca3-43b1-a37d-23b9c38e1dd5" providerId="ADAL" clId="{D94E34AB-D9C0-4264-BDBB-A24AF73AB757}" dt="2021-12-06T16:10:38.878" v="1692" actId="1035"/>
          <ac:cxnSpMkLst>
            <pc:docMk/>
            <pc:sldMk cId="3456230768" sldId="2134804464"/>
            <ac:cxnSpMk id="7" creationId="{A6D73883-1103-49FD-BBCE-BB247657391D}"/>
          </ac:cxnSpMkLst>
        </pc:cxnChg>
        <pc:cxnChg chg="add mod">
          <ac:chgData name="Adam Henryk Grzywaczewski" userId="b6acb35f-dca3-43b1-a37d-23b9c38e1dd5" providerId="ADAL" clId="{D94E34AB-D9C0-4264-BDBB-A24AF73AB757}" dt="2021-12-06T16:10:53.652" v="1717" actId="1036"/>
          <ac:cxnSpMkLst>
            <pc:docMk/>
            <pc:sldMk cId="3456230768" sldId="2134804464"/>
            <ac:cxnSpMk id="8" creationId="{081FA00D-92DE-4DA6-8E9B-2A44E5AFDE97}"/>
          </ac:cxnSpMkLst>
        </pc:cxnChg>
        <pc:cxnChg chg="add mod">
          <ac:chgData name="Adam Henryk Grzywaczewski" userId="b6acb35f-dca3-43b1-a37d-23b9c38e1dd5" providerId="ADAL" clId="{D94E34AB-D9C0-4264-BDBB-A24AF73AB757}" dt="2021-12-06T16:10:31.717" v="1681" actId="14100"/>
          <ac:cxnSpMkLst>
            <pc:docMk/>
            <pc:sldMk cId="3456230768" sldId="2134804464"/>
            <ac:cxnSpMk id="11" creationId="{466FA2F8-FF5A-4662-9E5E-814A49CE9396}"/>
          </ac:cxnSpMkLst>
        </pc:cxnChg>
        <pc:cxnChg chg="add mod">
          <ac:chgData name="Adam Henryk Grzywaczewski" userId="b6acb35f-dca3-43b1-a37d-23b9c38e1dd5" providerId="ADAL" clId="{D94E34AB-D9C0-4264-BDBB-A24AF73AB757}" dt="2021-12-06T16:11:01.396" v="1719" actId="14100"/>
          <ac:cxnSpMkLst>
            <pc:docMk/>
            <pc:sldMk cId="3456230768" sldId="2134804464"/>
            <ac:cxnSpMk id="12" creationId="{03ACAF8D-58BC-4A26-9E64-269EEE743F8B}"/>
          </ac:cxnSpMkLst>
        </pc:cxnChg>
      </pc:sldChg>
      <pc:sldChg chg="addSp modSp add del mod">
        <pc:chgData name="Adam Henryk Grzywaczewski" userId="b6acb35f-dca3-43b1-a37d-23b9c38e1dd5" providerId="ADAL" clId="{D94E34AB-D9C0-4264-BDBB-A24AF73AB757}" dt="2021-12-06T15:42:44.295" v="1422" actId="47"/>
        <pc:sldMkLst>
          <pc:docMk/>
          <pc:sldMk cId="2974973896" sldId="2134804465"/>
        </pc:sldMkLst>
        <pc:spChg chg="add mod">
          <ac:chgData name="Adam Henryk Grzywaczewski" userId="b6acb35f-dca3-43b1-a37d-23b9c38e1dd5" providerId="ADAL" clId="{D94E34AB-D9C0-4264-BDBB-A24AF73AB757}" dt="2021-12-02T12:23:24.443" v="555" actId="1076"/>
          <ac:spMkLst>
            <pc:docMk/>
            <pc:sldMk cId="2974973896" sldId="2134804465"/>
            <ac:spMk id="3" creationId="{65E9D3CD-4059-43AA-98FE-92DFFB7F2388}"/>
          </ac:spMkLst>
        </pc:spChg>
      </pc:sldChg>
      <pc:sldChg chg="modSp add mod">
        <pc:chgData name="Adam Henryk Grzywaczewski" userId="b6acb35f-dca3-43b1-a37d-23b9c38e1dd5" providerId="ADAL" clId="{D94E34AB-D9C0-4264-BDBB-A24AF73AB757}" dt="2021-12-02T12:23:49.776" v="603" actId="20577"/>
        <pc:sldMkLst>
          <pc:docMk/>
          <pc:sldMk cId="2642945843" sldId="2134804466"/>
        </pc:sldMkLst>
        <pc:spChg chg="mod">
          <ac:chgData name="Adam Henryk Grzywaczewski" userId="b6acb35f-dca3-43b1-a37d-23b9c38e1dd5" providerId="ADAL" clId="{D94E34AB-D9C0-4264-BDBB-A24AF73AB757}" dt="2021-12-02T12:23:49.776" v="603" actId="20577"/>
          <ac:spMkLst>
            <pc:docMk/>
            <pc:sldMk cId="2642945843" sldId="2134804466"/>
            <ac:spMk id="5" creationId="{8B2948A3-67B3-444E-B76F-BF9B71D04EFF}"/>
          </ac:spMkLst>
        </pc:spChg>
      </pc:sldChg>
      <pc:sldChg chg="modSp add mod">
        <pc:chgData name="Adam Henryk Grzywaczewski" userId="b6acb35f-dca3-43b1-a37d-23b9c38e1dd5" providerId="ADAL" clId="{D94E34AB-D9C0-4264-BDBB-A24AF73AB757}" dt="2021-12-02T12:26:24.812" v="777" actId="20577"/>
        <pc:sldMkLst>
          <pc:docMk/>
          <pc:sldMk cId="3199001243" sldId="2134804467"/>
        </pc:sldMkLst>
        <pc:spChg chg="mod">
          <ac:chgData name="Adam Henryk Grzywaczewski" userId="b6acb35f-dca3-43b1-a37d-23b9c38e1dd5" providerId="ADAL" clId="{D94E34AB-D9C0-4264-BDBB-A24AF73AB757}" dt="2021-12-02T12:24:53.785" v="659" actId="313"/>
          <ac:spMkLst>
            <pc:docMk/>
            <pc:sldMk cId="3199001243" sldId="2134804467"/>
            <ac:spMk id="2" creationId="{00000000-0000-0000-0000-000000000000}"/>
          </ac:spMkLst>
        </pc:spChg>
        <pc:spChg chg="mod">
          <ac:chgData name="Adam Henryk Grzywaczewski" userId="b6acb35f-dca3-43b1-a37d-23b9c38e1dd5" providerId="ADAL" clId="{D94E34AB-D9C0-4264-BDBB-A24AF73AB757}" dt="2021-12-02T12:26:24.812" v="777" actId="20577"/>
          <ac:spMkLst>
            <pc:docMk/>
            <pc:sldMk cId="3199001243" sldId="2134804467"/>
            <ac:spMk id="10" creationId="{00000000-0000-0000-0000-000000000000}"/>
          </ac:spMkLst>
        </pc:spChg>
      </pc:sldChg>
      <pc:sldChg chg="addSp delSp modSp add mod">
        <pc:chgData name="Adam Henryk Grzywaczewski" userId="b6acb35f-dca3-43b1-a37d-23b9c38e1dd5" providerId="ADAL" clId="{D94E34AB-D9C0-4264-BDBB-A24AF73AB757}" dt="2021-12-02T12:25:56.358" v="753" actId="20577"/>
        <pc:sldMkLst>
          <pc:docMk/>
          <pc:sldMk cId="1985370044" sldId="2134804468"/>
        </pc:sldMkLst>
        <pc:spChg chg="add del mod">
          <ac:chgData name="Adam Henryk Grzywaczewski" userId="b6acb35f-dca3-43b1-a37d-23b9c38e1dd5" providerId="ADAL" clId="{D94E34AB-D9C0-4264-BDBB-A24AF73AB757}" dt="2021-12-02T12:25:21.158" v="664" actId="478"/>
          <ac:spMkLst>
            <pc:docMk/>
            <pc:sldMk cId="1985370044" sldId="2134804468"/>
            <ac:spMk id="3" creationId="{8D3574E4-B0B4-47F0-8529-6664116CE8D9}"/>
          </ac:spMkLst>
        </pc:spChg>
        <pc:spChg chg="mod">
          <ac:chgData name="Adam Henryk Grzywaczewski" userId="b6acb35f-dca3-43b1-a37d-23b9c38e1dd5" providerId="ADAL" clId="{D94E34AB-D9C0-4264-BDBB-A24AF73AB757}" dt="2021-12-02T12:25:45.098" v="701" actId="20577"/>
          <ac:spMkLst>
            <pc:docMk/>
            <pc:sldMk cId="1985370044" sldId="2134804468"/>
            <ac:spMk id="14" creationId="{DCC9B896-0498-440E-84CD-5A97F810310F}"/>
          </ac:spMkLst>
        </pc:spChg>
        <pc:spChg chg="mod">
          <ac:chgData name="Adam Henryk Grzywaczewski" userId="b6acb35f-dca3-43b1-a37d-23b9c38e1dd5" providerId="ADAL" clId="{D94E34AB-D9C0-4264-BDBB-A24AF73AB757}" dt="2021-12-02T12:25:56.358" v="753" actId="20577"/>
          <ac:spMkLst>
            <pc:docMk/>
            <pc:sldMk cId="1985370044" sldId="2134804468"/>
            <ac:spMk id="15" creationId="{994ADEE2-E439-418B-9FB9-D4E3D5D56479}"/>
          </ac:spMkLst>
        </pc:spChg>
        <pc:picChg chg="del">
          <ac:chgData name="Adam Henryk Grzywaczewski" userId="b6acb35f-dca3-43b1-a37d-23b9c38e1dd5" providerId="ADAL" clId="{D94E34AB-D9C0-4264-BDBB-A24AF73AB757}" dt="2021-12-02T12:25:19.185" v="663" actId="478"/>
          <ac:picMkLst>
            <pc:docMk/>
            <pc:sldMk cId="1985370044" sldId="2134804468"/>
            <ac:picMk id="16" creationId="{B67C6A88-08FC-41D0-B362-AC1262152446}"/>
          </ac:picMkLst>
        </pc:picChg>
        <pc:picChg chg="mod">
          <ac:chgData name="Adam Henryk Grzywaczewski" userId="b6acb35f-dca3-43b1-a37d-23b9c38e1dd5" providerId="ADAL" clId="{D94E34AB-D9C0-4264-BDBB-A24AF73AB757}" dt="2021-12-02T12:25:29.150" v="667" actId="1076"/>
          <ac:picMkLst>
            <pc:docMk/>
            <pc:sldMk cId="1985370044" sldId="2134804468"/>
            <ac:picMk id="17" creationId="{D9547B72-9AB7-4B5E-A27D-6DF3887D720F}"/>
          </ac:picMkLst>
        </pc:picChg>
      </pc:sldChg>
      <pc:sldChg chg="add del">
        <pc:chgData name="Adam Henryk Grzywaczewski" userId="b6acb35f-dca3-43b1-a37d-23b9c38e1dd5" providerId="ADAL" clId="{D94E34AB-D9C0-4264-BDBB-A24AF73AB757}" dt="2021-12-02T12:25:02.980" v="661" actId="47"/>
        <pc:sldMkLst>
          <pc:docMk/>
          <pc:sldMk cId="3603233810" sldId="2134804468"/>
        </pc:sldMkLst>
      </pc:sldChg>
      <pc:sldChg chg="modSp add mod">
        <pc:chgData name="Adam Henryk Grzywaczewski" userId="b6acb35f-dca3-43b1-a37d-23b9c38e1dd5" providerId="ADAL" clId="{D94E34AB-D9C0-4264-BDBB-A24AF73AB757}" dt="2021-12-02T12:26:19.641" v="774" actId="20577"/>
        <pc:sldMkLst>
          <pc:docMk/>
          <pc:sldMk cId="1968294885" sldId="2134804469"/>
        </pc:sldMkLst>
        <pc:spChg chg="mod">
          <ac:chgData name="Adam Henryk Grzywaczewski" userId="b6acb35f-dca3-43b1-a37d-23b9c38e1dd5" providerId="ADAL" clId="{D94E34AB-D9C0-4264-BDBB-A24AF73AB757}" dt="2021-12-02T12:26:19.641" v="774" actId="20577"/>
          <ac:spMkLst>
            <pc:docMk/>
            <pc:sldMk cId="1968294885" sldId="2134804469"/>
            <ac:spMk id="5" creationId="{8B2948A3-67B3-444E-B76F-BF9B71D04EFF}"/>
          </ac:spMkLst>
        </pc:spChg>
      </pc:sldChg>
      <pc:sldChg chg="modSp add mod">
        <pc:chgData name="Adam Henryk Grzywaczewski" userId="b6acb35f-dca3-43b1-a37d-23b9c38e1dd5" providerId="ADAL" clId="{D94E34AB-D9C0-4264-BDBB-A24AF73AB757}" dt="2021-12-02T12:27:59.072" v="890" actId="20577"/>
        <pc:sldMkLst>
          <pc:docMk/>
          <pc:sldMk cId="3298988052" sldId="2134804470"/>
        </pc:sldMkLst>
        <pc:spChg chg="mod">
          <ac:chgData name="Adam Henryk Grzywaczewski" userId="b6acb35f-dca3-43b1-a37d-23b9c38e1dd5" providerId="ADAL" clId="{D94E34AB-D9C0-4264-BDBB-A24AF73AB757}" dt="2021-12-02T12:27:42.973" v="814" actId="313"/>
          <ac:spMkLst>
            <pc:docMk/>
            <pc:sldMk cId="3298988052" sldId="2134804470"/>
            <ac:spMk id="14" creationId="{DCC9B896-0498-440E-84CD-5A97F810310F}"/>
          </ac:spMkLst>
        </pc:spChg>
        <pc:spChg chg="mod">
          <ac:chgData name="Adam Henryk Grzywaczewski" userId="b6acb35f-dca3-43b1-a37d-23b9c38e1dd5" providerId="ADAL" clId="{D94E34AB-D9C0-4264-BDBB-A24AF73AB757}" dt="2021-12-02T12:27:59.072" v="890" actId="20577"/>
          <ac:spMkLst>
            <pc:docMk/>
            <pc:sldMk cId="3298988052" sldId="2134804470"/>
            <ac:spMk id="15" creationId="{994ADEE2-E439-418B-9FB9-D4E3D5D56479}"/>
          </ac:spMkLst>
        </pc:spChg>
      </pc:sldChg>
      <pc:sldChg chg="modSp add mod">
        <pc:chgData name="Adam Henryk Grzywaczewski" userId="b6acb35f-dca3-43b1-a37d-23b9c38e1dd5" providerId="ADAL" clId="{D94E34AB-D9C0-4264-BDBB-A24AF73AB757}" dt="2021-12-02T12:28:37.556" v="936" actId="313"/>
        <pc:sldMkLst>
          <pc:docMk/>
          <pc:sldMk cId="560069391" sldId="2134804471"/>
        </pc:sldMkLst>
        <pc:spChg chg="mod">
          <ac:chgData name="Adam Henryk Grzywaczewski" userId="b6acb35f-dca3-43b1-a37d-23b9c38e1dd5" providerId="ADAL" clId="{D94E34AB-D9C0-4264-BDBB-A24AF73AB757}" dt="2021-12-02T12:28:37.556" v="936" actId="313"/>
          <ac:spMkLst>
            <pc:docMk/>
            <pc:sldMk cId="560069391" sldId="2134804471"/>
            <ac:spMk id="5" creationId="{8B2948A3-67B3-444E-B76F-BF9B71D04EFF}"/>
          </ac:spMkLst>
        </pc:spChg>
      </pc:sldChg>
      <pc:sldChg chg="modSp add mod">
        <pc:chgData name="Adam Henryk Grzywaczewski" userId="b6acb35f-dca3-43b1-a37d-23b9c38e1dd5" providerId="ADAL" clId="{D94E34AB-D9C0-4264-BDBB-A24AF73AB757}" dt="2021-12-02T12:29:25.322" v="1011" actId="20577"/>
        <pc:sldMkLst>
          <pc:docMk/>
          <pc:sldMk cId="255700495" sldId="2134804472"/>
        </pc:sldMkLst>
        <pc:spChg chg="mod">
          <ac:chgData name="Adam Henryk Grzywaczewski" userId="b6acb35f-dca3-43b1-a37d-23b9c38e1dd5" providerId="ADAL" clId="{D94E34AB-D9C0-4264-BDBB-A24AF73AB757}" dt="2021-12-02T12:29:12.384" v="971" actId="20577"/>
          <ac:spMkLst>
            <pc:docMk/>
            <pc:sldMk cId="255700495" sldId="2134804472"/>
            <ac:spMk id="2" creationId="{00000000-0000-0000-0000-000000000000}"/>
          </ac:spMkLst>
        </pc:spChg>
        <pc:spChg chg="mod">
          <ac:chgData name="Adam Henryk Grzywaczewski" userId="b6acb35f-dca3-43b1-a37d-23b9c38e1dd5" providerId="ADAL" clId="{D94E34AB-D9C0-4264-BDBB-A24AF73AB757}" dt="2021-12-02T12:29:25.322" v="1011" actId="20577"/>
          <ac:spMkLst>
            <pc:docMk/>
            <pc:sldMk cId="255700495" sldId="2134804472"/>
            <ac:spMk id="10" creationId="{00000000-0000-0000-0000-000000000000}"/>
          </ac:spMkLst>
        </pc:spChg>
      </pc:sldChg>
      <pc:sldChg chg="modSp add mod">
        <pc:chgData name="Adam Henryk Grzywaczewski" userId="b6acb35f-dca3-43b1-a37d-23b9c38e1dd5" providerId="ADAL" clId="{D94E34AB-D9C0-4264-BDBB-A24AF73AB757}" dt="2021-12-02T12:29:44.743" v="1045" actId="20577"/>
        <pc:sldMkLst>
          <pc:docMk/>
          <pc:sldMk cId="1889663609" sldId="2134804473"/>
        </pc:sldMkLst>
        <pc:spChg chg="mod">
          <ac:chgData name="Adam Henryk Grzywaczewski" userId="b6acb35f-dca3-43b1-a37d-23b9c38e1dd5" providerId="ADAL" clId="{D94E34AB-D9C0-4264-BDBB-A24AF73AB757}" dt="2021-12-02T12:29:44.743" v="1045" actId="20577"/>
          <ac:spMkLst>
            <pc:docMk/>
            <pc:sldMk cId="1889663609" sldId="2134804473"/>
            <ac:spMk id="5" creationId="{8B2948A3-67B3-444E-B76F-BF9B71D04EFF}"/>
          </ac:spMkLst>
        </pc:spChg>
      </pc:sldChg>
      <pc:sldChg chg="modSp add mod">
        <pc:chgData name="Adam Henryk Grzywaczewski" userId="b6acb35f-dca3-43b1-a37d-23b9c38e1dd5" providerId="ADAL" clId="{D94E34AB-D9C0-4264-BDBB-A24AF73AB757}" dt="2021-12-02T12:30:31.970" v="1097" actId="20577"/>
        <pc:sldMkLst>
          <pc:docMk/>
          <pc:sldMk cId="398290490" sldId="2134804474"/>
        </pc:sldMkLst>
        <pc:spChg chg="mod">
          <ac:chgData name="Adam Henryk Grzywaczewski" userId="b6acb35f-dca3-43b1-a37d-23b9c38e1dd5" providerId="ADAL" clId="{D94E34AB-D9C0-4264-BDBB-A24AF73AB757}" dt="2021-12-02T12:30:31.970" v="1097" actId="20577"/>
          <ac:spMkLst>
            <pc:docMk/>
            <pc:sldMk cId="398290490" sldId="2134804474"/>
            <ac:spMk id="14" creationId="{DCC9B896-0498-440E-84CD-5A97F810310F}"/>
          </ac:spMkLst>
        </pc:spChg>
      </pc:sldChg>
      <pc:sldChg chg="add">
        <pc:chgData name="Adam Henryk Grzywaczewski" userId="b6acb35f-dca3-43b1-a37d-23b9c38e1dd5" providerId="ADAL" clId="{D94E34AB-D9C0-4264-BDBB-A24AF73AB757}" dt="2021-12-02T12:30:50.468" v="1098"/>
        <pc:sldMkLst>
          <pc:docMk/>
          <pc:sldMk cId="454924565" sldId="2134804475"/>
        </pc:sldMkLst>
      </pc:sldChg>
      <pc:sldChg chg="modSp add mod">
        <pc:chgData name="Adam Henryk Grzywaczewski" userId="b6acb35f-dca3-43b1-a37d-23b9c38e1dd5" providerId="ADAL" clId="{D94E34AB-D9C0-4264-BDBB-A24AF73AB757}" dt="2021-12-02T12:31:16.769" v="1126" actId="20577"/>
        <pc:sldMkLst>
          <pc:docMk/>
          <pc:sldMk cId="1944138581" sldId="2134804476"/>
        </pc:sldMkLst>
        <pc:spChg chg="mod">
          <ac:chgData name="Adam Henryk Grzywaczewski" userId="b6acb35f-dca3-43b1-a37d-23b9c38e1dd5" providerId="ADAL" clId="{D94E34AB-D9C0-4264-BDBB-A24AF73AB757}" dt="2021-12-02T12:31:16.769" v="1126" actId="20577"/>
          <ac:spMkLst>
            <pc:docMk/>
            <pc:sldMk cId="1944138581" sldId="2134804476"/>
            <ac:spMk id="5" creationId="{8B2948A3-67B3-444E-B76F-BF9B71D04EFF}"/>
          </ac:spMkLst>
        </pc:spChg>
      </pc:sldChg>
      <pc:sldChg chg="modSp add mod">
        <pc:chgData name="Adam Henryk Grzywaczewski" userId="b6acb35f-dca3-43b1-a37d-23b9c38e1dd5" providerId="ADAL" clId="{D94E34AB-D9C0-4264-BDBB-A24AF73AB757}" dt="2021-12-02T12:32:47.804" v="1147" actId="20577"/>
        <pc:sldMkLst>
          <pc:docMk/>
          <pc:sldMk cId="4116803711" sldId="2134804477"/>
        </pc:sldMkLst>
        <pc:spChg chg="mod">
          <ac:chgData name="Adam Henryk Grzywaczewski" userId="b6acb35f-dca3-43b1-a37d-23b9c38e1dd5" providerId="ADAL" clId="{D94E34AB-D9C0-4264-BDBB-A24AF73AB757}" dt="2021-12-02T12:32:47.804" v="1147" actId="20577"/>
          <ac:spMkLst>
            <pc:docMk/>
            <pc:sldMk cId="4116803711" sldId="2134804477"/>
            <ac:spMk id="5" creationId="{8B2948A3-67B3-444E-B76F-BF9B71D04EFF}"/>
          </ac:spMkLst>
        </pc:spChg>
      </pc:sldChg>
      <pc:sldChg chg="addSp delSp modSp new mod ord">
        <pc:chgData name="Adam Henryk Grzywaczewski" userId="b6acb35f-dca3-43b1-a37d-23b9c38e1dd5" providerId="ADAL" clId="{D94E34AB-D9C0-4264-BDBB-A24AF73AB757}" dt="2021-12-02T12:42:51.116" v="1223" actId="1076"/>
        <pc:sldMkLst>
          <pc:docMk/>
          <pc:sldMk cId="2912339431" sldId="2134804478"/>
        </pc:sldMkLst>
        <pc:spChg chg="mod">
          <ac:chgData name="Adam Henryk Grzywaczewski" userId="b6acb35f-dca3-43b1-a37d-23b9c38e1dd5" providerId="ADAL" clId="{D94E34AB-D9C0-4264-BDBB-A24AF73AB757}" dt="2021-12-02T12:41:37.480" v="1198" actId="20577"/>
          <ac:spMkLst>
            <pc:docMk/>
            <pc:sldMk cId="2912339431" sldId="2134804478"/>
            <ac:spMk id="2" creationId="{CBEB6FBF-3F41-4547-8F63-EBC992C85C63}"/>
          </ac:spMkLst>
        </pc:spChg>
        <pc:spChg chg="del">
          <ac:chgData name="Adam Henryk Grzywaczewski" userId="b6acb35f-dca3-43b1-a37d-23b9c38e1dd5" providerId="ADAL" clId="{D94E34AB-D9C0-4264-BDBB-A24AF73AB757}" dt="2021-12-02T12:42:10.894" v="1199" actId="22"/>
          <ac:spMkLst>
            <pc:docMk/>
            <pc:sldMk cId="2912339431" sldId="2134804478"/>
            <ac:spMk id="3" creationId="{06C86106-39A3-4D9D-9C9A-48FE390A2C05}"/>
          </ac:spMkLst>
        </pc:spChg>
        <pc:spChg chg="mod">
          <ac:chgData name="Adam Henryk Grzywaczewski" userId="b6acb35f-dca3-43b1-a37d-23b9c38e1dd5" providerId="ADAL" clId="{D94E34AB-D9C0-4264-BDBB-A24AF73AB757}" dt="2021-12-02T12:42:42.165" v="1220"/>
          <ac:spMkLst>
            <pc:docMk/>
            <pc:sldMk cId="2912339431" sldId="2134804478"/>
            <ac:spMk id="4" creationId="{20A7993D-F906-4224-AF14-0F97DD3B44C2}"/>
          </ac:spMkLst>
        </pc:spChg>
        <pc:spChg chg="add mod">
          <ac:chgData name="Adam Henryk Grzywaczewski" userId="b6acb35f-dca3-43b1-a37d-23b9c38e1dd5" providerId="ADAL" clId="{D94E34AB-D9C0-4264-BDBB-A24AF73AB757}" dt="2021-12-02T12:42:41.616" v="1219" actId="571"/>
          <ac:spMkLst>
            <pc:docMk/>
            <pc:sldMk cId="2912339431" sldId="2134804478"/>
            <ac:spMk id="7" creationId="{6FB47D52-EB16-465E-A5DC-47EC7D228ABC}"/>
          </ac:spMkLst>
        </pc:spChg>
        <pc:spChg chg="add mod">
          <ac:chgData name="Adam Henryk Grzywaczewski" userId="b6acb35f-dca3-43b1-a37d-23b9c38e1dd5" providerId="ADAL" clId="{D94E34AB-D9C0-4264-BDBB-A24AF73AB757}" dt="2021-12-02T12:42:47.293" v="1222" actId="1076"/>
          <ac:spMkLst>
            <pc:docMk/>
            <pc:sldMk cId="2912339431" sldId="2134804478"/>
            <ac:spMk id="9" creationId="{5B831BE9-93C9-45B0-8E26-FD92877BFDEA}"/>
          </ac:spMkLst>
        </pc:spChg>
        <pc:picChg chg="add mod ord">
          <ac:chgData name="Adam Henryk Grzywaczewski" userId="b6acb35f-dca3-43b1-a37d-23b9c38e1dd5" providerId="ADAL" clId="{D94E34AB-D9C0-4264-BDBB-A24AF73AB757}" dt="2021-12-02T12:42:51.116" v="1223" actId="1076"/>
          <ac:picMkLst>
            <pc:docMk/>
            <pc:sldMk cId="2912339431" sldId="2134804478"/>
            <ac:picMk id="6" creationId="{072302E4-C1FF-472F-8A87-8F76A0D395BD}"/>
          </ac:picMkLst>
        </pc:picChg>
      </pc:sldChg>
      <pc:sldChg chg="addSp delSp modSp add mod">
        <pc:chgData name="Adam Henryk Grzywaczewski" userId="b6acb35f-dca3-43b1-a37d-23b9c38e1dd5" providerId="ADAL" clId="{D94E34AB-D9C0-4264-BDBB-A24AF73AB757}" dt="2021-12-02T12:44:05.730" v="1230" actId="1076"/>
        <pc:sldMkLst>
          <pc:docMk/>
          <pc:sldMk cId="3868205417" sldId="2134804479"/>
        </pc:sldMkLst>
        <pc:spChg chg="add del mod">
          <ac:chgData name="Adam Henryk Grzywaczewski" userId="b6acb35f-dca3-43b1-a37d-23b9c38e1dd5" providerId="ADAL" clId="{D94E34AB-D9C0-4264-BDBB-A24AF73AB757}" dt="2021-12-02T12:43:45.156" v="1226" actId="478"/>
          <ac:spMkLst>
            <pc:docMk/>
            <pc:sldMk cId="3868205417" sldId="2134804479"/>
            <ac:spMk id="5" creationId="{358F1E30-CE2D-42F5-B524-7BF2A678E0ED}"/>
          </ac:spMkLst>
        </pc:spChg>
        <pc:picChg chg="del">
          <ac:chgData name="Adam Henryk Grzywaczewski" userId="b6acb35f-dca3-43b1-a37d-23b9c38e1dd5" providerId="ADAL" clId="{D94E34AB-D9C0-4264-BDBB-A24AF73AB757}" dt="2021-12-02T12:42:57.360" v="1225" actId="478"/>
          <ac:picMkLst>
            <pc:docMk/>
            <pc:sldMk cId="3868205417" sldId="2134804479"/>
            <ac:picMk id="6" creationId="{072302E4-C1FF-472F-8A87-8F76A0D395BD}"/>
          </ac:picMkLst>
        </pc:picChg>
        <pc:picChg chg="add mod">
          <ac:chgData name="Adam Henryk Grzywaczewski" userId="b6acb35f-dca3-43b1-a37d-23b9c38e1dd5" providerId="ADAL" clId="{D94E34AB-D9C0-4264-BDBB-A24AF73AB757}" dt="2021-12-02T12:44:05.730" v="1230" actId="1076"/>
          <ac:picMkLst>
            <pc:docMk/>
            <pc:sldMk cId="3868205417" sldId="2134804479"/>
            <ac:picMk id="8" creationId="{B42FF820-2BF8-4545-A867-C6BAF85361B8}"/>
          </ac:picMkLst>
        </pc:picChg>
      </pc:sldChg>
      <pc:sldChg chg="addSp delSp modSp add mod">
        <pc:chgData name="Adam Henryk Grzywaczewski" userId="b6acb35f-dca3-43b1-a37d-23b9c38e1dd5" providerId="ADAL" clId="{D94E34AB-D9C0-4264-BDBB-A24AF73AB757}" dt="2021-12-02T12:45:15.365" v="1235" actId="1076"/>
        <pc:sldMkLst>
          <pc:docMk/>
          <pc:sldMk cId="3521993502" sldId="2134804480"/>
        </pc:sldMkLst>
        <pc:picChg chg="add mod">
          <ac:chgData name="Adam Henryk Grzywaczewski" userId="b6acb35f-dca3-43b1-a37d-23b9c38e1dd5" providerId="ADAL" clId="{D94E34AB-D9C0-4264-BDBB-A24AF73AB757}" dt="2021-12-02T12:45:15.365" v="1235" actId="1076"/>
          <ac:picMkLst>
            <pc:docMk/>
            <pc:sldMk cId="3521993502" sldId="2134804480"/>
            <ac:picMk id="5" creationId="{D0D72B6C-4EC7-4A12-A977-A127C5C24E4A}"/>
          </ac:picMkLst>
        </pc:picChg>
        <pc:picChg chg="del">
          <ac:chgData name="Adam Henryk Grzywaczewski" userId="b6acb35f-dca3-43b1-a37d-23b9c38e1dd5" providerId="ADAL" clId="{D94E34AB-D9C0-4264-BDBB-A24AF73AB757}" dt="2021-12-02T12:44:58.264" v="1232" actId="478"/>
          <ac:picMkLst>
            <pc:docMk/>
            <pc:sldMk cId="3521993502" sldId="2134804480"/>
            <ac:picMk id="8" creationId="{B42FF820-2BF8-4545-A867-C6BAF85361B8}"/>
          </ac:picMkLst>
        </pc:picChg>
      </pc:sldChg>
      <pc:sldChg chg="delSp add mod modNotes">
        <pc:chgData name="Adam Henryk Grzywaczewski" userId="b6acb35f-dca3-43b1-a37d-23b9c38e1dd5" providerId="ADAL" clId="{D94E34AB-D9C0-4264-BDBB-A24AF73AB757}" dt="2021-12-02T13:06:46.214" v="1371" actId="478"/>
        <pc:sldMkLst>
          <pc:docMk/>
          <pc:sldMk cId="1659006352" sldId="2134804532"/>
        </pc:sldMkLst>
        <pc:picChg chg="del">
          <ac:chgData name="Adam Henryk Grzywaczewski" userId="b6acb35f-dca3-43b1-a37d-23b9c38e1dd5" providerId="ADAL" clId="{D94E34AB-D9C0-4264-BDBB-A24AF73AB757}" dt="2021-12-02T13:06:46.214" v="1371" actId="478"/>
          <ac:picMkLst>
            <pc:docMk/>
            <pc:sldMk cId="1659006352" sldId="2134804532"/>
            <ac:picMk id="31" creationId="{2DB838A7-AAE5-4D68-9E54-3AAC4806C84E}"/>
          </ac:picMkLst>
        </pc:picChg>
      </pc:sldChg>
      <pc:sldChg chg="add ord">
        <pc:chgData name="Adam Henryk Grzywaczewski" userId="b6acb35f-dca3-43b1-a37d-23b9c38e1dd5" providerId="ADAL" clId="{D94E34AB-D9C0-4264-BDBB-A24AF73AB757}" dt="2021-12-02T12:50:43.762" v="1343"/>
        <pc:sldMkLst>
          <pc:docMk/>
          <pc:sldMk cId="3648053689" sldId="2147309334"/>
        </pc:sldMkLst>
      </pc:sldChg>
      <pc:sldChg chg="add">
        <pc:chgData name="Adam Henryk Grzywaczewski" userId="b6acb35f-dca3-43b1-a37d-23b9c38e1dd5" providerId="ADAL" clId="{D94E34AB-D9C0-4264-BDBB-A24AF73AB757}" dt="2021-12-02T13:05:40.495" v="1368"/>
        <pc:sldMkLst>
          <pc:docMk/>
          <pc:sldMk cId="2805467595" sldId="2147309646"/>
        </pc:sldMkLst>
      </pc:sldChg>
      <pc:sldChg chg="add del">
        <pc:chgData name="Adam Henryk Grzywaczewski" userId="b6acb35f-dca3-43b1-a37d-23b9c38e1dd5" providerId="ADAL" clId="{D94E34AB-D9C0-4264-BDBB-A24AF73AB757}" dt="2021-12-06T09:56:17.306" v="1381"/>
        <pc:sldMkLst>
          <pc:docMk/>
          <pc:sldMk cId="3362521706" sldId="2147309647"/>
        </pc:sldMkLst>
      </pc:sldChg>
      <pc:sldChg chg="modSp add mod">
        <pc:chgData name="Adam Henryk Grzywaczewski" userId="b6acb35f-dca3-43b1-a37d-23b9c38e1dd5" providerId="ADAL" clId="{D94E34AB-D9C0-4264-BDBB-A24AF73AB757}" dt="2021-12-06T09:56:30.914" v="1420" actId="20577"/>
        <pc:sldMkLst>
          <pc:docMk/>
          <pc:sldMk cId="3438047698" sldId="2147309647"/>
        </pc:sldMkLst>
        <pc:spChg chg="mod">
          <ac:chgData name="Adam Henryk Grzywaczewski" userId="b6acb35f-dca3-43b1-a37d-23b9c38e1dd5" providerId="ADAL" clId="{D94E34AB-D9C0-4264-BDBB-A24AF73AB757}" dt="2021-12-06T09:56:30.914" v="1420" actId="20577"/>
          <ac:spMkLst>
            <pc:docMk/>
            <pc:sldMk cId="3438047698" sldId="2147309647"/>
            <ac:spMk id="4" creationId="{97319532-F673-4EC1-97D3-F9BF8058BCAD}"/>
          </ac:spMkLst>
        </pc:spChg>
      </pc:sldChg>
      <pc:sldChg chg="modSp add mod">
        <pc:chgData name="Adam Henryk Grzywaczewski" userId="b6acb35f-dca3-43b1-a37d-23b9c38e1dd5" providerId="ADAL" clId="{D94E34AB-D9C0-4264-BDBB-A24AF73AB757}" dt="2021-12-06T16:16:11.578" v="1815" actId="20577"/>
        <pc:sldMkLst>
          <pc:docMk/>
          <pc:sldMk cId="647712161" sldId="2147309648"/>
        </pc:sldMkLst>
        <pc:spChg chg="mod">
          <ac:chgData name="Adam Henryk Grzywaczewski" userId="b6acb35f-dca3-43b1-a37d-23b9c38e1dd5" providerId="ADAL" clId="{D94E34AB-D9C0-4264-BDBB-A24AF73AB757}" dt="2021-12-06T16:16:11.578" v="1815" actId="20577"/>
          <ac:spMkLst>
            <pc:docMk/>
            <pc:sldMk cId="647712161" sldId="2147309648"/>
            <ac:spMk id="5" creationId="{8B2948A3-67B3-444E-B76F-BF9B71D04EFF}"/>
          </ac:spMkLst>
        </pc:spChg>
      </pc:sldChg>
      <pc:sldMasterChg chg="delSldLayout">
        <pc:chgData name="Adam Henryk Grzywaczewski" userId="b6acb35f-dca3-43b1-a37d-23b9c38e1dd5" providerId="ADAL" clId="{D94E34AB-D9C0-4264-BDBB-A24AF73AB757}" dt="2021-12-02T12:50:11.682" v="1340" actId="47"/>
        <pc:sldMasterMkLst>
          <pc:docMk/>
          <pc:sldMasterMk cId="1725690729" sldId="2147483894"/>
        </pc:sldMasterMkLst>
        <pc:sldLayoutChg chg="del">
          <pc:chgData name="Adam Henryk Grzywaczewski" userId="b6acb35f-dca3-43b1-a37d-23b9c38e1dd5" providerId="ADAL" clId="{D94E34AB-D9C0-4264-BDBB-A24AF73AB757}" dt="2021-12-02T12:50:11.682" v="1340" actId="47"/>
          <pc:sldLayoutMkLst>
            <pc:docMk/>
            <pc:sldMasterMk cId="1725690729" sldId="2147483894"/>
            <pc:sldLayoutMk cId="3271664907" sldId="2147483996"/>
          </pc:sldLayoutMkLst>
        </pc:sldLayoutChg>
      </pc:sldMasterChg>
    </pc:docChg>
  </pc:docChgLst>
  <pc:docChgLst>
    <pc:chgData name="Meriem Bendris" userId="262181da-08f0-4348-9224-244ee2ab151d" providerId="ADAL" clId="{0B6F540E-573A-42E6-A7D5-7F26AE8A5860}"/>
    <pc:docChg chg="addSld delSld modSld">
      <pc:chgData name="Meriem Bendris" userId="262181da-08f0-4348-9224-244ee2ab151d" providerId="ADAL" clId="{0B6F540E-573A-42E6-A7D5-7F26AE8A5860}" dt="2023-03-16T17:30:42.565" v="4"/>
      <pc:docMkLst>
        <pc:docMk/>
      </pc:docMkLst>
      <pc:sldChg chg="del">
        <pc:chgData name="Meriem Bendris" userId="262181da-08f0-4348-9224-244ee2ab151d" providerId="ADAL" clId="{0B6F540E-573A-42E6-A7D5-7F26AE8A5860}" dt="2023-03-16T17:30:39.219" v="3" actId="47"/>
        <pc:sldMkLst>
          <pc:docMk/>
          <pc:sldMk cId="1241595407" sldId="349"/>
        </pc:sldMkLst>
      </pc:sldChg>
      <pc:sldChg chg="add del">
        <pc:chgData name="Meriem Bendris" userId="262181da-08f0-4348-9224-244ee2ab151d" providerId="ADAL" clId="{0B6F540E-573A-42E6-A7D5-7F26AE8A5860}" dt="2023-03-16T17:30:04.217" v="1"/>
        <pc:sldMkLst>
          <pc:docMk/>
          <pc:sldMk cId="1889663609" sldId="2134804473"/>
        </pc:sldMkLst>
      </pc:sldChg>
      <pc:sldChg chg="add del">
        <pc:chgData name="Meriem Bendris" userId="262181da-08f0-4348-9224-244ee2ab151d" providerId="ADAL" clId="{0B6F540E-573A-42E6-A7D5-7F26AE8A5860}" dt="2023-03-16T17:30:04.217" v="1"/>
        <pc:sldMkLst>
          <pc:docMk/>
          <pc:sldMk cId="398290490" sldId="2134804474"/>
        </pc:sldMkLst>
      </pc:sldChg>
      <pc:sldChg chg="del">
        <pc:chgData name="Meriem Bendris" userId="262181da-08f0-4348-9224-244ee2ab151d" providerId="ADAL" clId="{0B6F540E-573A-42E6-A7D5-7F26AE8A5860}" dt="2023-03-16T17:30:03.550" v="0" actId="47"/>
        <pc:sldMkLst>
          <pc:docMk/>
          <pc:sldMk cId="454924565" sldId="2134804475"/>
        </pc:sldMkLst>
      </pc:sldChg>
      <pc:sldChg chg="add del">
        <pc:chgData name="Meriem Bendris" userId="262181da-08f0-4348-9224-244ee2ab151d" providerId="ADAL" clId="{0B6F540E-573A-42E6-A7D5-7F26AE8A5860}" dt="2023-03-16T17:30:04.217" v="1"/>
        <pc:sldMkLst>
          <pc:docMk/>
          <pc:sldMk cId="1944138581" sldId="2134804476"/>
        </pc:sldMkLst>
      </pc:sldChg>
      <pc:sldChg chg="del">
        <pc:chgData name="Meriem Bendris" userId="262181da-08f0-4348-9224-244ee2ab151d" providerId="ADAL" clId="{0B6F540E-573A-42E6-A7D5-7F26AE8A5860}" dt="2023-03-16T17:30:03.550" v="0" actId="47"/>
        <pc:sldMkLst>
          <pc:docMk/>
          <pc:sldMk cId="4116803711" sldId="2134804477"/>
        </pc:sldMkLst>
      </pc:sldChg>
      <pc:sldChg chg="del">
        <pc:chgData name="Meriem Bendris" userId="262181da-08f0-4348-9224-244ee2ab151d" providerId="ADAL" clId="{0B6F540E-573A-42E6-A7D5-7F26AE8A5860}" dt="2023-03-16T17:30:03.550" v="0" actId="47"/>
        <pc:sldMkLst>
          <pc:docMk/>
          <pc:sldMk cId="2912339431" sldId="2134804478"/>
        </pc:sldMkLst>
      </pc:sldChg>
      <pc:sldChg chg="del">
        <pc:chgData name="Meriem Bendris" userId="262181da-08f0-4348-9224-244ee2ab151d" providerId="ADAL" clId="{0B6F540E-573A-42E6-A7D5-7F26AE8A5860}" dt="2023-03-16T17:30:03.550" v="0" actId="47"/>
        <pc:sldMkLst>
          <pc:docMk/>
          <pc:sldMk cId="3868205417" sldId="2134804479"/>
        </pc:sldMkLst>
      </pc:sldChg>
      <pc:sldChg chg="del">
        <pc:chgData name="Meriem Bendris" userId="262181da-08f0-4348-9224-244ee2ab151d" providerId="ADAL" clId="{0B6F540E-573A-42E6-A7D5-7F26AE8A5860}" dt="2023-03-16T17:30:03.550" v="0" actId="47"/>
        <pc:sldMkLst>
          <pc:docMk/>
          <pc:sldMk cId="3521993502" sldId="2134804480"/>
        </pc:sldMkLst>
      </pc:sldChg>
      <pc:sldChg chg="add">
        <pc:chgData name="Meriem Bendris" userId="262181da-08f0-4348-9224-244ee2ab151d" providerId="ADAL" clId="{0B6F540E-573A-42E6-A7D5-7F26AE8A5860}" dt="2023-03-16T17:30:04.217" v="1"/>
        <pc:sldMkLst>
          <pc:docMk/>
          <pc:sldMk cId="3474154808" sldId="2134804543"/>
        </pc:sldMkLst>
      </pc:sldChg>
      <pc:sldChg chg="del">
        <pc:chgData name="Meriem Bendris" userId="262181da-08f0-4348-9224-244ee2ab151d" providerId="ADAL" clId="{0B6F540E-573A-42E6-A7D5-7F26AE8A5860}" dt="2023-03-16T17:30:03.550" v="0" actId="47"/>
        <pc:sldMkLst>
          <pc:docMk/>
          <pc:sldMk cId="1994203556" sldId="2147309649"/>
        </pc:sldMkLst>
      </pc:sldChg>
      <pc:sldChg chg="del">
        <pc:chgData name="Meriem Bendris" userId="262181da-08f0-4348-9224-244ee2ab151d" providerId="ADAL" clId="{0B6F540E-573A-42E6-A7D5-7F26AE8A5860}" dt="2023-03-16T17:30:03.550" v="0" actId="47"/>
        <pc:sldMkLst>
          <pc:docMk/>
          <pc:sldMk cId="3605917102" sldId="2147309650"/>
        </pc:sldMkLst>
      </pc:sldChg>
      <pc:sldChg chg="del">
        <pc:chgData name="Meriem Bendris" userId="262181da-08f0-4348-9224-244ee2ab151d" providerId="ADAL" clId="{0B6F540E-573A-42E6-A7D5-7F26AE8A5860}" dt="2023-03-16T17:30:03.550" v="0" actId="47"/>
        <pc:sldMkLst>
          <pc:docMk/>
          <pc:sldMk cId="191663725" sldId="2147309651"/>
        </pc:sldMkLst>
      </pc:sldChg>
      <pc:sldChg chg="add">
        <pc:chgData name="Meriem Bendris" userId="262181da-08f0-4348-9224-244ee2ab151d" providerId="ADAL" clId="{0B6F540E-573A-42E6-A7D5-7F26AE8A5860}" dt="2023-03-16T17:30:04.217" v="1"/>
        <pc:sldMkLst>
          <pc:docMk/>
          <pc:sldMk cId="3605917102" sldId="2147309654"/>
        </pc:sldMkLst>
      </pc:sldChg>
      <pc:sldChg chg="add">
        <pc:chgData name="Meriem Bendris" userId="262181da-08f0-4348-9224-244ee2ab151d" providerId="ADAL" clId="{0B6F540E-573A-42E6-A7D5-7F26AE8A5860}" dt="2023-03-16T17:30:04.217" v="1"/>
        <pc:sldMkLst>
          <pc:docMk/>
          <pc:sldMk cId="4065174911" sldId="2147311035"/>
        </pc:sldMkLst>
      </pc:sldChg>
      <pc:sldChg chg="add setBg">
        <pc:chgData name="Meriem Bendris" userId="262181da-08f0-4348-9224-244ee2ab151d" providerId="ADAL" clId="{0B6F540E-573A-42E6-A7D5-7F26AE8A5860}" dt="2023-03-16T17:30:42.565" v="4"/>
        <pc:sldMkLst>
          <pc:docMk/>
          <pc:sldMk cId="661631845" sldId="2147311422"/>
        </pc:sldMkLst>
      </pc:sldChg>
      <pc:sldChg chg="add setBg">
        <pc:chgData name="Meriem Bendris" userId="262181da-08f0-4348-9224-244ee2ab151d" providerId="ADAL" clId="{0B6F540E-573A-42E6-A7D5-7F26AE8A5860}" dt="2023-03-16T17:30:26.698" v="2"/>
        <pc:sldMkLst>
          <pc:docMk/>
          <pc:sldMk cId="3244253332" sldId="2147472165"/>
        </pc:sldMkLst>
      </pc:sldChg>
      <pc:sldChg chg="add setBg">
        <pc:chgData name="Meriem Bendris" userId="262181da-08f0-4348-9224-244ee2ab151d" providerId="ADAL" clId="{0B6F540E-573A-42E6-A7D5-7F26AE8A5860}" dt="2023-03-16T17:30:04.217" v="1"/>
        <pc:sldMkLst>
          <pc:docMk/>
          <pc:sldMk cId="457854484" sldId="2147472176"/>
        </pc:sldMkLst>
      </pc:sldChg>
      <pc:sldChg chg="add setBg">
        <pc:chgData name="Meriem Bendris" userId="262181da-08f0-4348-9224-244ee2ab151d" providerId="ADAL" clId="{0B6F540E-573A-42E6-A7D5-7F26AE8A5860}" dt="2023-03-16T17:30:04.217" v="1"/>
        <pc:sldMkLst>
          <pc:docMk/>
          <pc:sldMk cId="509736428" sldId="2147472186"/>
        </pc:sldMkLst>
      </pc:sldChg>
      <pc:sldChg chg="add setBg">
        <pc:chgData name="Meriem Bendris" userId="262181da-08f0-4348-9224-244ee2ab151d" providerId="ADAL" clId="{0B6F540E-573A-42E6-A7D5-7F26AE8A5860}" dt="2023-03-16T17:30:04.217" v="1"/>
        <pc:sldMkLst>
          <pc:docMk/>
          <pc:sldMk cId="723361551" sldId="2147472241"/>
        </pc:sldMkLst>
      </pc:sldChg>
      <pc:sldChg chg="add setBg">
        <pc:chgData name="Meriem Bendris" userId="262181da-08f0-4348-9224-244ee2ab151d" providerId="ADAL" clId="{0B6F540E-573A-42E6-A7D5-7F26AE8A5860}" dt="2023-03-16T17:30:26.698" v="2"/>
        <pc:sldMkLst>
          <pc:docMk/>
          <pc:sldMk cId="173317394" sldId="2147472242"/>
        </pc:sldMkLst>
      </pc:sldChg>
      <pc:sldChg chg="add setBg">
        <pc:chgData name="Meriem Bendris" userId="262181da-08f0-4348-9224-244ee2ab151d" providerId="ADAL" clId="{0B6F540E-573A-42E6-A7D5-7F26AE8A5860}" dt="2023-03-16T17:30:26.698" v="2"/>
        <pc:sldMkLst>
          <pc:docMk/>
          <pc:sldMk cId="3251831560" sldId="2147472244"/>
        </pc:sldMkLst>
      </pc:sldChg>
      <pc:sldChg chg="add setBg">
        <pc:chgData name="Meriem Bendris" userId="262181da-08f0-4348-9224-244ee2ab151d" providerId="ADAL" clId="{0B6F540E-573A-42E6-A7D5-7F26AE8A5860}" dt="2023-03-16T17:30:26.698" v="2"/>
        <pc:sldMkLst>
          <pc:docMk/>
          <pc:sldMk cId="1522586629" sldId="2147472245"/>
        </pc:sldMkLst>
      </pc:sldChg>
      <pc:sldChg chg="add setBg">
        <pc:chgData name="Meriem Bendris" userId="262181da-08f0-4348-9224-244ee2ab151d" providerId="ADAL" clId="{0B6F540E-573A-42E6-A7D5-7F26AE8A5860}" dt="2023-03-16T17:30:26.698" v="2"/>
        <pc:sldMkLst>
          <pc:docMk/>
          <pc:sldMk cId="277129284" sldId="2147472247"/>
        </pc:sldMkLst>
      </pc:sldChg>
      <pc:sldChg chg="add setBg">
        <pc:chgData name="Meriem Bendris" userId="262181da-08f0-4348-9224-244ee2ab151d" providerId="ADAL" clId="{0B6F540E-573A-42E6-A7D5-7F26AE8A5860}" dt="2023-03-16T17:30:04.217" v="1"/>
        <pc:sldMkLst>
          <pc:docMk/>
          <pc:sldMk cId="227735532" sldId="2147472273"/>
        </pc:sldMkLst>
      </pc:sldChg>
      <pc:sldChg chg="add">
        <pc:chgData name="Meriem Bendris" userId="262181da-08f0-4348-9224-244ee2ab151d" providerId="ADAL" clId="{0B6F540E-573A-42E6-A7D5-7F26AE8A5860}" dt="2023-03-16T17:30:04.217" v="1"/>
        <pc:sldMkLst>
          <pc:docMk/>
          <pc:sldMk cId="1961881753" sldId="2147472274"/>
        </pc:sldMkLst>
      </pc:sldChg>
      <pc:sldChg chg="add">
        <pc:chgData name="Meriem Bendris" userId="262181da-08f0-4348-9224-244ee2ab151d" providerId="ADAL" clId="{0B6F540E-573A-42E6-A7D5-7F26AE8A5860}" dt="2023-03-16T17:30:26.698" v="2"/>
        <pc:sldMkLst>
          <pc:docMk/>
          <pc:sldMk cId="3614246824" sldId="2147472275"/>
        </pc:sldMkLst>
      </pc:sldChg>
      <pc:sldChg chg="add">
        <pc:chgData name="Meriem Bendris" userId="262181da-08f0-4348-9224-244ee2ab151d" providerId="ADAL" clId="{0B6F540E-573A-42E6-A7D5-7F26AE8A5860}" dt="2023-03-16T17:30:26.698" v="2"/>
        <pc:sldMkLst>
          <pc:docMk/>
          <pc:sldMk cId="2576705417" sldId="2147472276"/>
        </pc:sldMkLst>
      </pc:sldChg>
      <pc:sldChg chg="add">
        <pc:chgData name="Meriem Bendris" userId="262181da-08f0-4348-9224-244ee2ab151d" providerId="ADAL" clId="{0B6F540E-573A-42E6-A7D5-7F26AE8A5860}" dt="2023-03-16T17:30:04.217" v="1"/>
        <pc:sldMkLst>
          <pc:docMk/>
          <pc:sldMk cId="1590000486" sldId="2147472277"/>
        </pc:sldMkLst>
      </pc:sldChg>
      <pc:sldChg chg="add">
        <pc:chgData name="Meriem Bendris" userId="262181da-08f0-4348-9224-244ee2ab151d" providerId="ADAL" clId="{0B6F540E-573A-42E6-A7D5-7F26AE8A5860}" dt="2023-03-16T17:30:04.217" v="1"/>
        <pc:sldMkLst>
          <pc:docMk/>
          <pc:sldMk cId="3790264462" sldId="2147472278"/>
        </pc:sldMkLst>
      </pc:sldChg>
      <pc:sldChg chg="add">
        <pc:chgData name="Meriem Bendris" userId="262181da-08f0-4348-9224-244ee2ab151d" providerId="ADAL" clId="{0B6F540E-573A-42E6-A7D5-7F26AE8A5860}" dt="2023-03-16T17:30:04.217" v="1"/>
        <pc:sldMkLst>
          <pc:docMk/>
          <pc:sldMk cId="3125317552" sldId="2147472279"/>
        </pc:sldMkLst>
      </pc:sldChg>
      <pc:sldChg chg="add">
        <pc:chgData name="Meriem Bendris" userId="262181da-08f0-4348-9224-244ee2ab151d" providerId="ADAL" clId="{0B6F540E-573A-42E6-A7D5-7F26AE8A5860}" dt="2023-03-16T17:30:04.217" v="1"/>
        <pc:sldMkLst>
          <pc:docMk/>
          <pc:sldMk cId="3205203856" sldId="2147472280"/>
        </pc:sldMkLst>
      </pc:sldChg>
      <pc:sldMasterChg chg="delSldLayout">
        <pc:chgData name="Meriem Bendris" userId="262181da-08f0-4348-9224-244ee2ab151d" providerId="ADAL" clId="{0B6F540E-573A-42E6-A7D5-7F26AE8A5860}" dt="2023-03-16T17:30:39.219" v="3" actId="47"/>
        <pc:sldMasterMkLst>
          <pc:docMk/>
          <pc:sldMasterMk cId="2114968345" sldId="2147484001"/>
        </pc:sldMasterMkLst>
        <pc:sldLayoutChg chg="del">
          <pc:chgData name="Meriem Bendris" userId="262181da-08f0-4348-9224-244ee2ab151d" providerId="ADAL" clId="{0B6F540E-573A-42E6-A7D5-7F26AE8A5860}" dt="2023-03-16T17:30:39.219" v="3" actId="47"/>
          <pc:sldLayoutMkLst>
            <pc:docMk/>
            <pc:sldMasterMk cId="2114968345" sldId="2147484001"/>
            <pc:sldLayoutMk cId="3555349070" sldId="2147484019"/>
          </pc:sldLayoutMkLst>
        </pc:sldLayoutChg>
      </pc:sldMasterChg>
    </pc:docChg>
  </pc:docChgLst>
  <pc:docChgLst>
    <pc:chgData name="Dana Sheahen" userId="S::dsheahen@nvidia.com::e07e8a2f-5d44-46a1-8660-50c065428d62" providerId="AD" clId="Web-{3537FCCB-47F5-320E-9955-08AC85017913}"/>
    <pc:docChg chg="modSld">
      <pc:chgData name="Dana Sheahen" userId="S::dsheahen@nvidia.com::e07e8a2f-5d44-46a1-8660-50c065428d62" providerId="AD" clId="Web-{3537FCCB-47F5-320E-9955-08AC85017913}" dt="2023-03-16T18:04:02.210" v="4" actId="20577"/>
      <pc:docMkLst>
        <pc:docMk/>
      </pc:docMkLst>
      <pc:sldChg chg="modSp">
        <pc:chgData name="Dana Sheahen" userId="S::dsheahen@nvidia.com::e07e8a2f-5d44-46a1-8660-50c065428d62" providerId="AD" clId="Web-{3537FCCB-47F5-320E-9955-08AC85017913}" dt="2023-03-16T18:04:02.210" v="4" actId="20577"/>
        <pc:sldMkLst>
          <pc:docMk/>
          <pc:sldMk cId="1889663609" sldId="2134804473"/>
        </pc:sldMkLst>
        <pc:spChg chg="mod">
          <ac:chgData name="Dana Sheahen" userId="S::dsheahen@nvidia.com::e07e8a2f-5d44-46a1-8660-50c065428d62" providerId="AD" clId="Web-{3537FCCB-47F5-320E-9955-08AC85017913}" dt="2023-03-16T18:04:02.210" v="4" actId="20577"/>
          <ac:spMkLst>
            <pc:docMk/>
            <pc:sldMk cId="1889663609" sldId="2134804473"/>
            <ac:spMk id="5" creationId="{8B2948A3-67B3-444E-B76F-BF9B71D04EFF}"/>
          </ac:spMkLst>
        </pc:spChg>
      </pc:sldChg>
    </pc:docChg>
  </pc:docChgLst>
  <pc:docChgLst>
    <pc:chgData name="Adam Henryk Grzywaczewski" userId="b6acb35f-dca3-43b1-a37d-23b9c38e1dd5" providerId="ADAL" clId="{5E872578-411C-4C64-80CF-A3B6A7B58281}"/>
    <pc:docChg chg="custSel modSld">
      <pc:chgData name="Adam Henryk Grzywaczewski" userId="b6acb35f-dca3-43b1-a37d-23b9c38e1dd5" providerId="ADAL" clId="{5E872578-411C-4C64-80CF-A3B6A7B58281}" dt="2022-02-22T08:06:08.903" v="1" actId="478"/>
      <pc:docMkLst>
        <pc:docMk/>
      </pc:docMkLst>
      <pc:sldChg chg="addSp delSp modSp mod delAnim">
        <pc:chgData name="Adam Henryk Grzywaczewski" userId="b6acb35f-dca3-43b1-a37d-23b9c38e1dd5" providerId="ADAL" clId="{5E872578-411C-4C64-80CF-A3B6A7B58281}" dt="2022-02-22T08:06:00.425" v="0" actId="478"/>
        <pc:sldMkLst>
          <pc:docMk/>
          <pc:sldMk cId="3605917102" sldId="2147309650"/>
        </pc:sldMkLst>
        <pc:spChg chg="add mod">
          <ac:chgData name="Adam Henryk Grzywaczewski" userId="b6acb35f-dca3-43b1-a37d-23b9c38e1dd5" providerId="ADAL" clId="{5E872578-411C-4C64-80CF-A3B6A7B58281}" dt="2022-02-22T08:06:00.425" v="0" actId="478"/>
          <ac:spMkLst>
            <pc:docMk/>
            <pc:sldMk cId="3605917102" sldId="2147309650"/>
            <ac:spMk id="4" creationId="{7D043FF1-2646-4F91-85CA-24A61AF272E2}"/>
          </ac:spMkLst>
        </pc:spChg>
        <pc:picChg chg="del">
          <ac:chgData name="Adam Henryk Grzywaczewski" userId="b6acb35f-dca3-43b1-a37d-23b9c38e1dd5" providerId="ADAL" clId="{5E872578-411C-4C64-80CF-A3B6A7B58281}" dt="2022-02-22T08:06:00.425" v="0" actId="478"/>
          <ac:picMkLst>
            <pc:docMk/>
            <pc:sldMk cId="3605917102" sldId="2147309650"/>
            <ac:picMk id="5" creationId="{4AF3267E-ACED-401A-9714-843C2387866F}"/>
          </ac:picMkLst>
        </pc:picChg>
      </pc:sldChg>
      <pc:sldChg chg="addSp delSp modSp mod delAnim">
        <pc:chgData name="Adam Henryk Grzywaczewski" userId="b6acb35f-dca3-43b1-a37d-23b9c38e1dd5" providerId="ADAL" clId="{5E872578-411C-4C64-80CF-A3B6A7B58281}" dt="2022-02-22T08:06:08.903" v="1" actId="478"/>
        <pc:sldMkLst>
          <pc:docMk/>
          <pc:sldMk cId="191663725" sldId="2147309651"/>
        </pc:sldMkLst>
        <pc:spChg chg="add mod">
          <ac:chgData name="Adam Henryk Grzywaczewski" userId="b6acb35f-dca3-43b1-a37d-23b9c38e1dd5" providerId="ADAL" clId="{5E872578-411C-4C64-80CF-A3B6A7B58281}" dt="2022-02-22T08:06:08.903" v="1" actId="478"/>
          <ac:spMkLst>
            <pc:docMk/>
            <pc:sldMk cId="191663725" sldId="2147309651"/>
            <ac:spMk id="5" creationId="{52D42F1F-B3F5-4A6B-9B83-0C8B4B8BDECC}"/>
          </ac:spMkLst>
        </pc:spChg>
        <pc:picChg chg="del">
          <ac:chgData name="Adam Henryk Grzywaczewski" userId="b6acb35f-dca3-43b1-a37d-23b9c38e1dd5" providerId="ADAL" clId="{5E872578-411C-4C64-80CF-A3B6A7B58281}" dt="2022-02-22T08:06:08.903" v="1" actId="478"/>
          <ac:picMkLst>
            <pc:docMk/>
            <pc:sldMk cId="191663725" sldId="2147309651"/>
            <ac:picMk id="8" creationId="{82922B8F-25B2-4772-9925-16EF0BA096AB}"/>
          </ac:picMkLst>
        </pc:picChg>
      </pc:sldChg>
    </pc:docChg>
  </pc:docChgLst>
  <pc:docChgLst>
    <pc:chgData name="Dana Sheahen" userId="e07e8a2f-5d44-46a1-8660-50c065428d62" providerId="ADAL" clId="{BC4AFFD3-6198-406C-8D1B-5F561DF680B8}"/>
    <pc:docChg chg="modSld">
      <pc:chgData name="Dana Sheahen" userId="e07e8a2f-5d44-46a1-8660-50c065428d62" providerId="ADAL" clId="{BC4AFFD3-6198-406C-8D1B-5F561DF680B8}" dt="2020-10-01T20:05:50.042" v="0"/>
      <pc:docMkLst>
        <pc:docMk/>
      </pc:docMkLst>
      <pc:sldChg chg="modSp">
        <pc:chgData name="Dana Sheahen" userId="e07e8a2f-5d44-46a1-8660-50c065428d62" providerId="ADAL" clId="{BC4AFFD3-6198-406C-8D1B-5F561DF680B8}" dt="2020-10-01T20:05:50.042" v="0"/>
        <pc:sldMkLst>
          <pc:docMk/>
          <pc:sldMk cId="1089232500" sldId="805"/>
        </pc:sldMkLst>
        <pc:graphicFrameChg chg="mod">
          <ac:chgData name="Dana Sheahen" userId="e07e8a2f-5d44-46a1-8660-50c065428d62" providerId="ADAL" clId="{BC4AFFD3-6198-406C-8D1B-5F561DF680B8}" dt="2020-10-01T20:05:50.042" v="0"/>
          <ac:graphicFrameMkLst>
            <pc:docMk/>
            <pc:sldMk cId="1089232500" sldId="805"/>
            <ac:graphicFrameMk id="5" creationId="{3FEA6200-402C-4D56-8F20-7DFA329E7B13}"/>
          </ac:graphicFrameMkLst>
        </pc:graphicFrameChg>
      </pc:sldChg>
    </pc:docChg>
  </pc:docChgLst>
  <pc:docChgLst>
    <pc:chgData name="Dana Sheahen" userId="e07e8a2f-5d44-46a1-8660-50c065428d62" providerId="ADAL" clId="{C1240EA9-94D4-084A-A9B0-87500480F3B3}"/>
    <pc:docChg chg="modSld">
      <pc:chgData name="Dana Sheahen" userId="e07e8a2f-5d44-46a1-8660-50c065428d62" providerId="ADAL" clId="{C1240EA9-94D4-084A-A9B0-87500480F3B3}" dt="2020-08-25T11:29:47.026" v="0"/>
      <pc:docMkLst>
        <pc:docMk/>
      </pc:docMkLst>
      <pc:sldChg chg="modSp">
        <pc:chgData name="Dana Sheahen" userId="e07e8a2f-5d44-46a1-8660-50c065428d62" providerId="ADAL" clId="{C1240EA9-94D4-084A-A9B0-87500480F3B3}" dt="2020-08-25T11:29:47.026" v="0"/>
        <pc:sldMkLst>
          <pc:docMk/>
          <pc:sldMk cId="1089232500" sldId="805"/>
        </pc:sldMkLst>
        <pc:graphicFrameChg chg="mod">
          <ac:chgData name="Dana Sheahen" userId="e07e8a2f-5d44-46a1-8660-50c065428d62" providerId="ADAL" clId="{C1240EA9-94D4-084A-A9B0-87500480F3B3}" dt="2020-08-25T11:29:47.026" v="0"/>
          <ac:graphicFrameMkLst>
            <pc:docMk/>
            <pc:sldMk cId="1089232500" sldId="805"/>
            <ac:graphicFrameMk id="5" creationId="{3FEA6200-402C-4D56-8F20-7DFA329E7B13}"/>
          </ac:graphicFrameMkLst>
        </pc:graphicFrameChg>
      </pc:sldChg>
    </pc:docChg>
  </pc:docChgLst>
  <pc:docChgLst>
    <pc:chgData name="Dana Sheahen" userId="e07e8a2f-5d44-46a1-8660-50c065428d62" providerId="ADAL" clId="{A3F8A424-C51C-0843-B2F8-CFF3CCF96313}"/>
    <pc:docChg chg="modSld modMainMaster">
      <pc:chgData name="Dana Sheahen" userId="e07e8a2f-5d44-46a1-8660-50c065428d62" providerId="ADAL" clId="{A3F8A424-C51C-0843-B2F8-CFF3CCF96313}" dt="2020-08-24T15:41:36.076" v="1" actId="18331"/>
      <pc:docMkLst>
        <pc:docMk/>
      </pc:docMkLst>
      <pc:sldChg chg="modSp">
        <pc:chgData name="Dana Sheahen" userId="e07e8a2f-5d44-46a1-8660-50c065428d62" providerId="ADAL" clId="{A3F8A424-C51C-0843-B2F8-CFF3CCF96313}" dt="2020-08-24T15:41:36.076" v="1" actId="18331"/>
        <pc:sldMkLst>
          <pc:docMk/>
          <pc:sldMk cId="3385837821" sldId="5887"/>
        </pc:sldMkLst>
        <pc:picChg chg="mod">
          <ac:chgData name="Dana Sheahen" userId="e07e8a2f-5d44-46a1-8660-50c065428d62" providerId="ADAL" clId="{A3F8A424-C51C-0843-B2F8-CFF3CCF96313}" dt="2020-08-24T15:41:36.076" v="1" actId="18331"/>
          <ac:picMkLst>
            <pc:docMk/>
            <pc:sldMk cId="3385837821" sldId="5887"/>
            <ac:picMk id="4" creationId="{00000000-0000-0000-0000-000000000000}"/>
          </ac:picMkLst>
        </pc:picChg>
      </pc:sldChg>
      <pc:sldMasterChg chg="modSldLayout">
        <pc:chgData name="Dana Sheahen" userId="e07e8a2f-5d44-46a1-8660-50c065428d62" providerId="ADAL" clId="{A3F8A424-C51C-0843-B2F8-CFF3CCF96313}" dt="2020-08-24T14:48:51.632" v="0" actId="1076"/>
        <pc:sldMasterMkLst>
          <pc:docMk/>
          <pc:sldMasterMk cId="1725690729" sldId="2147483894"/>
        </pc:sldMasterMkLst>
        <pc:sldLayoutChg chg="modSp mod">
          <pc:chgData name="Dana Sheahen" userId="e07e8a2f-5d44-46a1-8660-50c065428d62" providerId="ADAL" clId="{A3F8A424-C51C-0843-B2F8-CFF3CCF96313}" dt="2020-08-24T14:48:51.632" v="0" actId="1076"/>
          <pc:sldLayoutMkLst>
            <pc:docMk/>
            <pc:sldMasterMk cId="1725690729" sldId="2147483894"/>
            <pc:sldLayoutMk cId="1043030392" sldId="2147483980"/>
          </pc:sldLayoutMkLst>
          <pc:picChg chg="mod">
            <ac:chgData name="Dana Sheahen" userId="e07e8a2f-5d44-46a1-8660-50c065428d62" providerId="ADAL" clId="{A3F8A424-C51C-0843-B2F8-CFF3CCF96313}" dt="2020-08-24T14:48:51.632" v="0" actId="1076"/>
            <ac:picMkLst>
              <pc:docMk/>
              <pc:sldMasterMk cId="1725690729" sldId="2147483894"/>
              <pc:sldLayoutMk cId="1043030392" sldId="2147483980"/>
              <ac:picMk id="8" creationId="{CA28B2A9-89D6-4CF3-BBAF-1CA0E88E14CD}"/>
            </ac:picMkLst>
          </pc:picChg>
        </pc:sldLayoutChg>
      </pc:sldMasterChg>
    </pc:docChg>
  </pc:docChgLst>
  <pc:docChgLst>
    <pc:chgData name="Meriem Bendris" userId="262181da-08f0-4348-9224-244ee2ab151d" providerId="ADAL" clId="{A36007B8-3771-4D15-9DDB-FD5F40E3B62A}"/>
    <pc:docChg chg="modSld">
      <pc:chgData name="Meriem Bendris" userId="262181da-08f0-4348-9224-244ee2ab151d" providerId="ADAL" clId="{A36007B8-3771-4D15-9DDB-FD5F40E3B62A}" dt="2022-01-31T18:00:16.790" v="0" actId="20577"/>
      <pc:docMkLst>
        <pc:docMk/>
      </pc:docMkLst>
      <pc:sldChg chg="modSp mod">
        <pc:chgData name="Meriem Bendris" userId="262181da-08f0-4348-9224-244ee2ab151d" providerId="ADAL" clId="{A36007B8-3771-4D15-9DDB-FD5F40E3B62A}" dt="2022-01-31T18:00:16.790" v="0" actId="20577"/>
        <pc:sldMkLst>
          <pc:docMk/>
          <pc:sldMk cId="0" sldId="267"/>
        </pc:sldMkLst>
        <pc:spChg chg="mod">
          <ac:chgData name="Meriem Bendris" userId="262181da-08f0-4348-9224-244ee2ab151d" providerId="ADAL" clId="{A36007B8-3771-4D15-9DDB-FD5F40E3B62A}" dt="2022-01-31T18:00:16.790" v="0" actId="20577"/>
          <ac:spMkLst>
            <pc:docMk/>
            <pc:sldMk cId="0" sldId="267"/>
            <ac:spMk id="547" creationId="{00000000-0000-0000-0000-000000000000}"/>
          </ac:spMkLst>
        </pc:spChg>
      </pc:sldChg>
    </pc:docChg>
  </pc:docChgLst>
  <pc:docChgLst>
    <pc:chgData name="Dana Sheahen" userId="e07e8a2f-5d44-46a1-8660-50c065428d62" providerId="ADAL" clId="{242042CD-E57D-408E-8A25-2F5983B20EB2}"/>
    <pc:docChg chg="custSel delSld modSld">
      <pc:chgData name="Dana Sheahen" userId="e07e8a2f-5d44-46a1-8660-50c065428d62" providerId="ADAL" clId="{242042CD-E57D-408E-8A25-2F5983B20EB2}" dt="2023-03-16T18:53:31.052" v="1" actId="47"/>
      <pc:docMkLst>
        <pc:docMk/>
      </pc:docMkLst>
      <pc:sldChg chg="addSp delSp modSp del mod delAnim">
        <pc:chgData name="Dana Sheahen" userId="e07e8a2f-5d44-46a1-8660-50c065428d62" providerId="ADAL" clId="{242042CD-E57D-408E-8A25-2F5983B20EB2}" dt="2023-03-16T18:53:31.052" v="1" actId="47"/>
        <pc:sldMkLst>
          <pc:docMk/>
          <pc:sldMk cId="3605917102" sldId="2147309654"/>
        </pc:sldMkLst>
        <pc:spChg chg="add mod">
          <ac:chgData name="Dana Sheahen" userId="e07e8a2f-5d44-46a1-8660-50c065428d62" providerId="ADAL" clId="{242042CD-E57D-408E-8A25-2F5983B20EB2}" dt="2023-03-16T18:53:28.126" v="0" actId="478"/>
          <ac:spMkLst>
            <pc:docMk/>
            <pc:sldMk cId="3605917102" sldId="2147309654"/>
            <ac:spMk id="4" creationId="{ADC628A3-0B41-E7F4-26BE-AC61367CDA85}"/>
          </ac:spMkLst>
        </pc:spChg>
        <pc:picChg chg="del">
          <ac:chgData name="Dana Sheahen" userId="e07e8a2f-5d44-46a1-8660-50c065428d62" providerId="ADAL" clId="{242042CD-E57D-408E-8A25-2F5983B20EB2}" dt="2023-03-16T18:53:28.126" v="0" actId="478"/>
          <ac:picMkLst>
            <pc:docMk/>
            <pc:sldMk cId="3605917102" sldId="2147309654"/>
            <ac:picMk id="5" creationId="{4AF3267E-ACED-401A-9714-843C2387866F}"/>
          </ac:picMkLst>
        </pc:picChg>
      </pc:sldChg>
    </pc:docChg>
  </pc:docChgLst>
  <pc:docChgLst>
    <pc:chgData name="Dana Sheahen" userId="e07e8a2f-5d44-46a1-8660-50c065428d62" providerId="ADAL" clId="{EB2F2367-F268-4AC8-A2CE-411E79B48ABA}"/>
    <pc:docChg chg="modSld">
      <pc:chgData name="Dana Sheahen" userId="e07e8a2f-5d44-46a1-8660-50c065428d62" providerId="ADAL" clId="{EB2F2367-F268-4AC8-A2CE-411E79B48ABA}" dt="2020-10-07T20:52:15.809" v="1" actId="20577"/>
      <pc:docMkLst>
        <pc:docMk/>
      </pc:docMkLst>
      <pc:sldChg chg="modSp mod">
        <pc:chgData name="Dana Sheahen" userId="e07e8a2f-5d44-46a1-8660-50c065428d62" providerId="ADAL" clId="{EB2F2367-F268-4AC8-A2CE-411E79B48ABA}" dt="2020-10-07T20:52:15.809" v="1" actId="20577"/>
        <pc:sldMkLst>
          <pc:docMk/>
          <pc:sldMk cId="2100593796" sldId="5861"/>
        </pc:sldMkLst>
        <pc:spChg chg="mod">
          <ac:chgData name="Dana Sheahen" userId="e07e8a2f-5d44-46a1-8660-50c065428d62" providerId="ADAL" clId="{EB2F2367-F268-4AC8-A2CE-411E79B48ABA}" dt="2020-10-07T20:52:15.809" v="1" actId="20577"/>
          <ac:spMkLst>
            <pc:docMk/>
            <pc:sldMk cId="2100593796" sldId="5861"/>
            <ac:spMk id="5" creationId="{2AC53FCF-20B7-4C38-BD36-15A8735D82EA}"/>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C:/Users/lspillman/AppData/Local/Microsoft/Windows/Temporary%20Internet%20Files/Content.Outlook/YA3ZCOMK/GV100_GP100_FP16_GTC_Summary.xlsx" TargetMode="Externa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0.15747942356262101"/>
          <c:y val="8.2912463435756797E-2"/>
          <c:w val="0.81276697077379101"/>
          <c:h val="0.81373932939272398"/>
        </c:manualLayout>
      </c:layout>
      <c:scatterChart>
        <c:scatterStyle val="smoothMarker"/>
        <c:varyColors val="0"/>
        <c:ser>
          <c:idx val="0"/>
          <c:order val="0"/>
          <c:tx>
            <c:strRef>
              <c:f>[GV100_GP100_FP16_GTC_Summary.xlsx]Charts!$A$13</c:f>
              <c:strCache>
                <c:ptCount val="1"/>
                <c:pt idx="0">
                  <c:v>GV100-HMMA-fp16acc</c:v>
                </c:pt>
              </c:strCache>
            </c:strRef>
          </c:tx>
          <c:spPr>
            <a:ln w="101600" cap="rnd">
              <a:noFill/>
              <a:round/>
            </a:ln>
            <a:effectLst/>
          </c:spPr>
          <c:marker>
            <c:symbol val="none"/>
          </c:marker>
          <c:xVal>
            <c:numRef>
              <c:f>[GV100_GP100_FP16_GTC_Summary.xlsx]Charts!$B$15:$B$23</c:f>
              <c:numCache>
                <c:formatCode>0</c:formatCode>
                <c:ptCount val="9"/>
                <c:pt idx="0">
                  <c:v>149.14183820208521</c:v>
                </c:pt>
                <c:pt idx="1">
                  <c:v>169.19869046910989</c:v>
                </c:pt>
                <c:pt idx="2">
                  <c:v>188.36190283110179</c:v>
                </c:pt>
                <c:pt idx="3">
                  <c:v>208.24505222377451</c:v>
                </c:pt>
                <c:pt idx="4">
                  <c:v>227.98701526862729</c:v>
                </c:pt>
                <c:pt idx="5">
                  <c:v>246.45664183477439</c:v>
                </c:pt>
                <c:pt idx="6">
                  <c:v>266.98979632881702</c:v>
                </c:pt>
                <c:pt idx="7">
                  <c:v>288.3989556348435</c:v>
                </c:pt>
                <c:pt idx="8">
                  <c:v>308.49089645749609</c:v>
                </c:pt>
              </c:numCache>
            </c:numRef>
          </c:xVal>
          <c:yVal>
            <c:numRef>
              <c:f>[GV100_GP100_FP16_GTC_Summary.xlsx]Charts!$C$15:$C$23</c:f>
              <c:numCache>
                <c:formatCode>0</c:formatCode>
                <c:ptCount val="9"/>
                <c:pt idx="0">
                  <c:v>54.5792</c:v>
                </c:pt>
                <c:pt idx="1">
                  <c:v>68.014080000000007</c:v>
                </c:pt>
                <c:pt idx="2">
                  <c:v>78.929919999999996</c:v>
                </c:pt>
                <c:pt idx="3">
                  <c:v>88.166399999999982</c:v>
                </c:pt>
                <c:pt idx="4">
                  <c:v>94.044160000000005</c:v>
                </c:pt>
                <c:pt idx="5">
                  <c:v>98.242559999999997</c:v>
                </c:pt>
                <c:pt idx="6">
                  <c:v>102.44096</c:v>
                </c:pt>
                <c:pt idx="7">
                  <c:v>106.63936</c:v>
                </c:pt>
                <c:pt idx="8">
                  <c:v>109.99808</c:v>
                </c:pt>
              </c:numCache>
            </c:numRef>
          </c:yVal>
          <c:smooth val="1"/>
          <c:extLst>
            <c:ext xmlns:c16="http://schemas.microsoft.com/office/drawing/2014/chart" uri="{C3380CC4-5D6E-409C-BE32-E72D297353CC}">
              <c16:uniqueId val="{00000000-BE00-4B29-9DFC-7D2E3011DBA9}"/>
            </c:ext>
          </c:extLst>
        </c:ser>
        <c:ser>
          <c:idx val="1"/>
          <c:order val="1"/>
          <c:tx>
            <c:v>GP100-fp16</c:v>
          </c:tx>
          <c:spPr>
            <a:ln w="101600" cap="rnd">
              <a:noFill/>
              <a:round/>
            </a:ln>
            <a:effectLst/>
          </c:spPr>
          <c:marker>
            <c:symbol val="none"/>
          </c:marker>
          <c:xVal>
            <c:numRef>
              <c:f>[GV100_GP100_FP16_GTC_Summary.xlsx]Charts!$B$43:$B$51</c:f>
              <c:numCache>
                <c:formatCode>0</c:formatCode>
                <c:ptCount val="9"/>
                <c:pt idx="0">
                  <c:v>149.04932646112189</c:v>
                </c:pt>
                <c:pt idx="1">
                  <c:v>167.62119997273939</c:v>
                </c:pt>
                <c:pt idx="2">
                  <c:v>189.72362120838511</c:v>
                </c:pt>
                <c:pt idx="3">
                  <c:v>208.0224108851906</c:v>
                </c:pt>
                <c:pt idx="4">
                  <c:v>228.47448680405469</c:v>
                </c:pt>
                <c:pt idx="5">
                  <c:v>246.97706060637111</c:v>
                </c:pt>
                <c:pt idx="6">
                  <c:v>266.8910093566862</c:v>
                </c:pt>
                <c:pt idx="7">
                  <c:v>284.98810365544392</c:v>
                </c:pt>
                <c:pt idx="8">
                  <c:v>305.02689584848321</c:v>
                </c:pt>
              </c:numCache>
            </c:numRef>
          </c:xVal>
          <c:yVal>
            <c:numRef>
              <c:f>[GV100_GP100_FP16_GTC_Summary.xlsx]Charts!$C$43:$C$51</c:f>
              <c:numCache>
                <c:formatCode>0.0</c:formatCode>
                <c:ptCount val="9"/>
                <c:pt idx="0">
                  <c:v>15.33952</c:v>
                </c:pt>
                <c:pt idx="1">
                  <c:v>16.343039999999981</c:v>
                </c:pt>
                <c:pt idx="2">
                  <c:v>17.34656</c:v>
                </c:pt>
                <c:pt idx="3">
                  <c:v>18.063359999999999</c:v>
                </c:pt>
                <c:pt idx="4">
                  <c:v>18.780159999999981</c:v>
                </c:pt>
                <c:pt idx="5">
                  <c:v>19.3536</c:v>
                </c:pt>
                <c:pt idx="6">
                  <c:v>19.927040000000002</c:v>
                </c:pt>
                <c:pt idx="7">
                  <c:v>20.357119999999991</c:v>
                </c:pt>
                <c:pt idx="8">
                  <c:v>20.787199999999981</c:v>
                </c:pt>
              </c:numCache>
            </c:numRef>
          </c:yVal>
          <c:smooth val="1"/>
          <c:extLst>
            <c:ext xmlns:c16="http://schemas.microsoft.com/office/drawing/2014/chart" uri="{C3380CC4-5D6E-409C-BE32-E72D297353CC}">
              <c16:uniqueId val="{00000001-BE00-4B29-9DFC-7D2E3011DBA9}"/>
            </c:ext>
          </c:extLst>
        </c:ser>
        <c:dLbls>
          <c:showLegendKey val="0"/>
          <c:showVal val="0"/>
          <c:showCatName val="0"/>
          <c:showSerName val="0"/>
          <c:showPercent val="0"/>
          <c:showBubbleSize val="0"/>
        </c:dLbls>
        <c:axId val="-896381424"/>
        <c:axId val="-896104208"/>
      </c:scatterChart>
      <c:valAx>
        <c:axId val="-896381424"/>
        <c:scaling>
          <c:orientation val="minMax"/>
          <c:max val="2020"/>
          <c:min val="1980"/>
        </c:scaling>
        <c:delete val="0"/>
        <c:axPos val="b"/>
        <c:majorGridlines>
          <c:spPr>
            <a:ln w="9525" cap="flat" cmpd="sng" algn="ctr">
              <a:noFill/>
              <a:round/>
            </a:ln>
            <a:effectLst/>
          </c:spPr>
        </c:majorGridlines>
        <c:numFmt formatCode="0" sourceLinked="0"/>
        <c:majorTickMark val="none"/>
        <c:minorTickMark val="none"/>
        <c:tickLblPos val="nextTo"/>
        <c:spPr>
          <a:noFill/>
          <a:ln w="25400" cap="flat" cmpd="sng" algn="ctr">
            <a:solidFill>
              <a:srgbClr val="6F6F6F">
                <a:lumMod val="75000"/>
              </a:srgbClr>
            </a:solidFill>
            <a:round/>
          </a:ln>
          <a:effectLst/>
        </c:spPr>
        <c:txPr>
          <a:bodyPr rot="-60000000" spcFirstLastPara="1" vertOverflow="ellipsis" vert="horz" wrap="square" anchor="ctr" anchorCtr="1"/>
          <a:lstStyle/>
          <a:p>
            <a:pPr>
              <a:defRPr sz="1400" b="0" i="0" u="none" strike="noStrike" kern="1200" baseline="0">
                <a:solidFill>
                  <a:srgbClr val="333333"/>
                </a:solidFill>
                <a:latin typeface="Arial" panose="020B0604020202020204" pitchFamily="34" charset="0"/>
                <a:ea typeface="+mn-ea"/>
                <a:cs typeface="Arial" panose="020B0604020202020204" pitchFamily="34" charset="0"/>
              </a:defRPr>
            </a:pPr>
            <a:endParaRPr lang="en-US"/>
          </a:p>
        </c:txPr>
        <c:crossAx val="-896104208"/>
        <c:crosses val="autoZero"/>
        <c:crossBetween val="midCat"/>
        <c:majorUnit val="10"/>
      </c:valAx>
      <c:valAx>
        <c:axId val="-896104208"/>
        <c:scaling>
          <c:orientation val="minMax"/>
          <c:max val="120"/>
          <c:min val="0"/>
        </c:scaling>
        <c:delete val="0"/>
        <c:axPos val="l"/>
        <c:majorGridlines>
          <c:spPr>
            <a:ln w="3175" cap="flat" cmpd="sng" algn="ctr">
              <a:solidFill>
                <a:srgbClr val="6F6F6F">
                  <a:alpha val="25000"/>
                </a:srgbClr>
              </a:solidFill>
              <a:round/>
            </a:ln>
            <a:effectLst/>
          </c:spPr>
        </c:majorGridlines>
        <c:numFmt formatCode="@" sourceLinked="0"/>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896381424"/>
        <c:crosses val="autoZero"/>
        <c:crossBetween val="midCat"/>
        <c:majorUnit val="20"/>
        <c:minorUnit val="4"/>
      </c:valAx>
      <c:spPr>
        <a:solidFill>
          <a:srgbClr val="F2F2F2"/>
        </a:solid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bg1"/>
                </a:solidFill>
                <a:latin typeface="Arial" panose="020B0604020202020204" pitchFamily="34" charset="0"/>
                <a:ea typeface="+mn-ea"/>
                <a:cs typeface="+mn-cs"/>
              </a:defRPr>
            </a:pPr>
            <a:r>
              <a:rPr lang="en-US" b="0">
                <a:solidFill>
                  <a:schemeClr val="tx2">
                    <a:lumMod val="50000"/>
                  </a:schemeClr>
                </a:solidFill>
              </a:rPr>
              <a:t>Number of Words (in Millions)</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bg1"/>
              </a:solidFill>
              <a:latin typeface="Arial" panose="020B0604020202020204" pitchFamily="34" charset="0"/>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2707258038541898E-2"/>
          <c:y val="0.15380402128953929"/>
          <c:w val="0.89690434500619232"/>
          <c:h val="0.61556948530698941"/>
        </c:manualLayout>
      </c:layout>
      <c:bar3DChart>
        <c:barDir val="col"/>
        <c:grouping val="clustered"/>
        <c:varyColors val="0"/>
        <c:ser>
          <c:idx val="0"/>
          <c:order val="0"/>
          <c:tx>
            <c:strRef>
              <c:f>Sheet1!$B$1</c:f>
              <c:strCache>
                <c:ptCount val="1"/>
                <c:pt idx="0">
                  <c:v>No. of Words (in Millions)</c:v>
                </c:pt>
              </c:strCache>
            </c:strRef>
          </c:tx>
          <c:spPr>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solidFill>
                <a:srgbClr val="76B900"/>
              </a:solidFill>
            </a:ln>
            <a:effectLst>
              <a:outerShdw blurRad="40000" dist="23000" dir="5400000" rotWithShape="0">
                <a:srgbClr val="000000">
                  <a:alpha val="35000"/>
                </a:srgbClr>
              </a:outerShdw>
            </a:effectLst>
            <a:sp3d>
              <a:contourClr>
                <a:srgbClr val="76B900"/>
              </a:contourClr>
            </a:sp3d>
          </c:spPr>
          <c:invertIfNegative val="0"/>
          <c:dLbls>
            <c:dLbl>
              <c:idx val="0"/>
              <c:layout>
                <c:manualLayout>
                  <c:x val="1.2757497577121971E-2"/>
                  <c:y val="-3.0311346940962148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47FA-5B4C-9636-CAAA6CD1B48F}"/>
                </c:ext>
              </c:extLst>
            </c:dLbl>
            <c:dLbl>
              <c:idx val="1"/>
              <c:layout>
                <c:manualLayout>
                  <c:x val="1.7839847335857556E-2"/>
                  <c:y val="-3.28257983988435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54C-46E0-BB6B-E72D6BA84C2C}"/>
                </c:ext>
              </c:extLst>
            </c:dLbl>
            <c:dLbl>
              <c:idx val="2"/>
              <c:layout>
                <c:manualLayout>
                  <c:x val="1.9114122145561716E-2"/>
                  <c:y val="-3.8794125380451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54C-46E0-BB6B-E72D6BA84C2C}"/>
                </c:ext>
              </c:extLst>
            </c:dLbl>
            <c:dLbl>
              <c:idx val="3"/>
              <c:layout>
                <c:manualLayout>
                  <c:x val="1.7839847335857601E-2"/>
                  <c:y val="-3.58099618896475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54C-46E0-BB6B-E72D6BA84C2C}"/>
                </c:ext>
              </c:extLst>
            </c:dLbl>
            <c:dLbl>
              <c:idx val="4"/>
              <c:layout>
                <c:manualLayout>
                  <c:x val="1.1468473287336935E-2"/>
                  <c:y val="-3.87941253804515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54C-46E0-BB6B-E72D6BA84C2C}"/>
                </c:ext>
              </c:extLst>
            </c:dLbl>
            <c:dLbl>
              <c:idx val="5"/>
              <c:layout>
                <c:manualLayout>
                  <c:x val="1.274274809704105E-2"/>
                  <c:y val="-3.5809961889647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54C-46E0-BB6B-E72D6BA84C2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ln>
                      <a:noFill/>
                    </a:ln>
                    <a:solidFill>
                      <a:srgbClr val="4E7A00"/>
                    </a:solidFill>
                    <a:latin typeface="Arial" panose="020B06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Sheet1!$A$2:$A$7</c:f>
              <c:strCache>
                <c:ptCount val="6"/>
                <c:pt idx="0">
                  <c:v>BookCorpus</c:v>
                </c:pt>
                <c:pt idx="1">
                  <c:v>English Wikipedia</c:v>
                </c:pt>
                <c:pt idx="2">
                  <c:v>Giga5</c:v>
                </c:pt>
                <c:pt idx="3">
                  <c:v>ClueWeb 2012-B</c:v>
                </c:pt>
                <c:pt idx="4">
                  <c:v>Common Crawl</c:v>
                </c:pt>
                <c:pt idx="5">
                  <c:v>Open Super-Large Crawled ALMAnaCH2 corpus</c:v>
                </c:pt>
              </c:strCache>
            </c:strRef>
          </c:cat>
          <c:val>
            <c:numRef>
              <c:f>Sheet1!$B$2:$B$7</c:f>
              <c:numCache>
                <c:formatCode>General</c:formatCode>
                <c:ptCount val="6"/>
                <c:pt idx="0">
                  <c:v>800</c:v>
                </c:pt>
                <c:pt idx="1">
                  <c:v>2500</c:v>
                </c:pt>
                <c:pt idx="2">
                  <c:v>4000</c:v>
                </c:pt>
                <c:pt idx="3">
                  <c:v>15000</c:v>
                </c:pt>
                <c:pt idx="4">
                  <c:v>16000</c:v>
                </c:pt>
                <c:pt idx="5">
                  <c:v>800000</c:v>
                </c:pt>
              </c:numCache>
            </c:numRef>
          </c:val>
          <c:extLst>
            <c:ext xmlns:c16="http://schemas.microsoft.com/office/drawing/2014/chart" uri="{C3380CC4-5D6E-409C-BE32-E72D297353CC}">
              <c16:uniqueId val="{00000000-47FA-5B4C-9636-CAAA6CD1B48F}"/>
            </c:ext>
          </c:extLst>
        </c:ser>
        <c:dLbls>
          <c:showLegendKey val="0"/>
          <c:showVal val="1"/>
          <c:showCatName val="0"/>
          <c:showSerName val="0"/>
          <c:showPercent val="0"/>
          <c:showBubbleSize val="0"/>
        </c:dLbls>
        <c:gapWidth val="150"/>
        <c:shape val="box"/>
        <c:axId val="739520767"/>
        <c:axId val="745074207"/>
        <c:axId val="0"/>
      </c:bar3DChart>
      <c:catAx>
        <c:axId val="739520767"/>
        <c:scaling>
          <c:orientation val="minMax"/>
        </c:scaling>
        <c:delete val="0"/>
        <c:axPos val="b"/>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745074207"/>
        <c:crosses val="autoZero"/>
        <c:auto val="1"/>
        <c:lblAlgn val="ctr"/>
        <c:lblOffset val="100"/>
        <c:noMultiLvlLbl val="0"/>
      </c:catAx>
      <c:valAx>
        <c:axId val="745074207"/>
        <c:scaling>
          <c:logBase val="10"/>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739520767"/>
        <c:crosses val="autoZero"/>
        <c:crossBetween val="between"/>
        <c:majorUnit val="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bg1"/>
                </a:solidFill>
                <a:latin typeface="Arial" panose="020B0604020202020204" pitchFamily="34" charset="0"/>
                <a:ea typeface="+mn-ea"/>
                <a:cs typeface="+mn-cs"/>
              </a:defRPr>
            </a:pPr>
            <a:r>
              <a:rPr lang="en-US" b="0">
                <a:solidFill>
                  <a:schemeClr val="tx2">
                    <a:lumMod val="50000"/>
                  </a:schemeClr>
                </a:solidFill>
              </a:rPr>
              <a:t>Number of videos</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bg1"/>
              </a:solidFill>
              <a:latin typeface="Arial" panose="020B0604020202020204" pitchFamily="34" charset="0"/>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2707258038541898E-2"/>
          <c:y val="0.15380402128953929"/>
          <c:w val="0.89690434500619232"/>
          <c:h val="0.61556948530698941"/>
        </c:manualLayout>
      </c:layout>
      <c:bar3DChart>
        <c:barDir val="col"/>
        <c:grouping val="clustered"/>
        <c:varyColors val="0"/>
        <c:ser>
          <c:idx val="0"/>
          <c:order val="0"/>
          <c:tx>
            <c:strRef>
              <c:f>Sheet1!$B$1</c:f>
              <c:strCache>
                <c:ptCount val="1"/>
                <c:pt idx="0">
                  <c:v>No. of videos</c:v>
                </c:pt>
              </c:strCache>
            </c:strRef>
          </c:tx>
          <c:spPr>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solidFill>
                <a:srgbClr val="76B900"/>
              </a:solidFill>
            </a:ln>
            <a:effectLst>
              <a:outerShdw blurRad="40000" dist="23000" dir="5400000" rotWithShape="0">
                <a:srgbClr val="000000">
                  <a:alpha val="35000"/>
                </a:srgbClr>
              </a:outerShdw>
            </a:effectLst>
            <a:sp3d>
              <a:contourClr>
                <a:srgbClr val="76B900"/>
              </a:contourClr>
            </a:sp3d>
          </c:spPr>
          <c:invertIfNegative val="0"/>
          <c:dLbls>
            <c:dLbl>
              <c:idx val="0"/>
              <c:layout>
                <c:manualLayout>
                  <c:x val="1.2757497577121971E-2"/>
                  <c:y val="-3.0311346940962148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47FA-5B4C-9636-CAAA6CD1B48F}"/>
                </c:ext>
              </c:extLst>
            </c:dLbl>
            <c:dLbl>
              <c:idx val="1"/>
              <c:layout>
                <c:manualLayout>
                  <c:x val="1.7839847335857556E-2"/>
                  <c:y val="-3.28257983988435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54C-46E0-BB6B-E72D6BA84C2C}"/>
                </c:ext>
              </c:extLst>
            </c:dLbl>
            <c:dLbl>
              <c:idx val="2"/>
              <c:layout>
                <c:manualLayout>
                  <c:x val="1.9114122145561716E-2"/>
                  <c:y val="-3.8794125380451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54C-46E0-BB6B-E72D6BA84C2C}"/>
                </c:ext>
              </c:extLst>
            </c:dLbl>
            <c:dLbl>
              <c:idx val="3"/>
              <c:layout>
                <c:manualLayout>
                  <c:x val="1.7839847335857601E-2"/>
                  <c:y val="-3.58099618896475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54C-46E0-BB6B-E72D6BA84C2C}"/>
                </c:ext>
              </c:extLst>
            </c:dLbl>
            <c:dLbl>
              <c:idx val="4"/>
              <c:layout>
                <c:manualLayout>
                  <c:x val="1.1468473287336935E-2"/>
                  <c:y val="-3.87941253804515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54C-46E0-BB6B-E72D6BA84C2C}"/>
                </c:ext>
              </c:extLst>
            </c:dLbl>
            <c:dLbl>
              <c:idx val="5"/>
              <c:layout>
                <c:manualLayout>
                  <c:x val="1.274274809704105E-2"/>
                  <c:y val="-3.5809961889647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54C-46E0-BB6B-E72D6BA84C2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ln>
                      <a:noFill/>
                    </a:ln>
                    <a:solidFill>
                      <a:srgbClr val="4E7A00"/>
                    </a:solidFill>
                    <a:latin typeface="Arial" panose="020B06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Sheet1!$A$3:$A$8</c:f>
              <c:strCache>
                <c:ptCount val="6"/>
                <c:pt idx="0">
                  <c:v>HACS</c:v>
                </c:pt>
                <c:pt idx="1">
                  <c:v>YFCC100M</c:v>
                </c:pt>
                <c:pt idx="2">
                  <c:v>Moments in Time</c:v>
                </c:pt>
                <c:pt idx="3">
                  <c:v>Sports-1M</c:v>
                </c:pt>
                <c:pt idx="4">
                  <c:v>HowTo100M</c:v>
                </c:pt>
                <c:pt idx="5">
                  <c:v>YouTube-8M</c:v>
                </c:pt>
              </c:strCache>
            </c:strRef>
          </c:cat>
          <c:val>
            <c:numRef>
              <c:f>Sheet1!$B$3:$B$8</c:f>
              <c:numCache>
                <c:formatCode>General</c:formatCode>
                <c:ptCount val="6"/>
                <c:pt idx="0">
                  <c:v>520000</c:v>
                </c:pt>
                <c:pt idx="1">
                  <c:v>800000</c:v>
                </c:pt>
                <c:pt idx="2">
                  <c:v>1000000</c:v>
                </c:pt>
                <c:pt idx="3">
                  <c:v>1100000</c:v>
                </c:pt>
                <c:pt idx="4">
                  <c:v>1200000</c:v>
                </c:pt>
                <c:pt idx="5">
                  <c:v>8000000</c:v>
                </c:pt>
              </c:numCache>
            </c:numRef>
          </c:val>
          <c:extLst>
            <c:ext xmlns:c16="http://schemas.microsoft.com/office/drawing/2014/chart" uri="{C3380CC4-5D6E-409C-BE32-E72D297353CC}">
              <c16:uniqueId val="{00000000-47FA-5B4C-9636-CAAA6CD1B48F}"/>
            </c:ext>
          </c:extLst>
        </c:ser>
        <c:dLbls>
          <c:showLegendKey val="0"/>
          <c:showVal val="1"/>
          <c:showCatName val="0"/>
          <c:showSerName val="0"/>
          <c:showPercent val="0"/>
          <c:showBubbleSize val="0"/>
        </c:dLbls>
        <c:gapWidth val="150"/>
        <c:shape val="box"/>
        <c:axId val="739520767"/>
        <c:axId val="745074207"/>
        <c:axId val="0"/>
      </c:bar3DChart>
      <c:catAx>
        <c:axId val="739520767"/>
        <c:scaling>
          <c:orientation val="minMax"/>
        </c:scaling>
        <c:delete val="0"/>
        <c:axPos val="b"/>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745074207"/>
        <c:crosses val="autoZero"/>
        <c:auto val="1"/>
        <c:lblAlgn val="ctr"/>
        <c:lblOffset val="100"/>
        <c:noMultiLvlLbl val="0"/>
      </c:catAx>
      <c:valAx>
        <c:axId val="745074207"/>
        <c:scaling>
          <c:logBase val="10"/>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739520767"/>
        <c:crosses val="autoZero"/>
        <c:crossBetween val="between"/>
        <c:majorUnit val="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9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3/16/2023</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33" kern="1200">
        <a:solidFill>
          <a:schemeClr val="tx1"/>
        </a:solidFill>
        <a:latin typeface="Trebuchet MS" pitchFamily="34" charset="0"/>
        <a:ea typeface="+mn-ea"/>
        <a:cs typeface="+mn-cs"/>
      </a:defRPr>
    </a:lvl1pPr>
    <a:lvl2pPr marL="761970" algn="l" rtl="0" eaLnBrk="0" fontAlgn="base" hangingPunct="0">
      <a:spcBef>
        <a:spcPct val="30000"/>
      </a:spcBef>
      <a:spcAft>
        <a:spcPct val="0"/>
      </a:spcAft>
      <a:defRPr sz="1833" kern="1200">
        <a:solidFill>
          <a:schemeClr val="tx1"/>
        </a:solidFill>
        <a:latin typeface="Trebuchet MS" pitchFamily="34" charset="0"/>
        <a:ea typeface="+mn-ea"/>
        <a:cs typeface="+mn-cs"/>
      </a:defRPr>
    </a:lvl2pPr>
    <a:lvl3pPr marL="1523939" algn="l" rtl="0" eaLnBrk="0" fontAlgn="base" hangingPunct="0">
      <a:spcBef>
        <a:spcPct val="30000"/>
      </a:spcBef>
      <a:spcAft>
        <a:spcPct val="0"/>
      </a:spcAft>
      <a:defRPr sz="1833" kern="1200">
        <a:solidFill>
          <a:schemeClr val="tx1"/>
        </a:solidFill>
        <a:latin typeface="Trebuchet MS" pitchFamily="34" charset="0"/>
        <a:ea typeface="+mn-ea"/>
        <a:cs typeface="+mn-cs"/>
      </a:defRPr>
    </a:lvl3pPr>
    <a:lvl4pPr marL="2285909" algn="l" rtl="0" eaLnBrk="0" fontAlgn="base" hangingPunct="0">
      <a:spcBef>
        <a:spcPct val="30000"/>
      </a:spcBef>
      <a:spcAft>
        <a:spcPct val="0"/>
      </a:spcAft>
      <a:defRPr sz="1833" kern="1200">
        <a:solidFill>
          <a:schemeClr val="tx1"/>
        </a:solidFill>
        <a:latin typeface="Trebuchet MS" pitchFamily="34" charset="0"/>
        <a:ea typeface="+mn-ea"/>
        <a:cs typeface="+mn-cs"/>
      </a:defRPr>
    </a:lvl4pPr>
    <a:lvl5pPr marL="3047878" algn="l" rtl="0" eaLnBrk="0" fontAlgn="base" hangingPunct="0">
      <a:spcBef>
        <a:spcPct val="30000"/>
      </a:spcBef>
      <a:spcAft>
        <a:spcPct val="0"/>
      </a:spcAft>
      <a:defRPr sz="1833" kern="1200">
        <a:solidFill>
          <a:schemeClr val="tx1"/>
        </a:solidFill>
        <a:latin typeface="Trebuchet MS" pitchFamily="34" charset="0"/>
        <a:ea typeface="+mn-ea"/>
        <a:cs typeface="+mn-cs"/>
      </a:defRPr>
    </a:lvl5pPr>
    <a:lvl6pPr marL="3809848" algn="l" defTabSz="1523939" rtl="0" eaLnBrk="1" latinLnBrk="0" hangingPunct="1">
      <a:defRPr sz="2000" kern="1200">
        <a:solidFill>
          <a:schemeClr val="tx1"/>
        </a:solidFill>
        <a:latin typeface="+mn-lt"/>
        <a:ea typeface="+mn-ea"/>
        <a:cs typeface="+mn-cs"/>
      </a:defRPr>
    </a:lvl6pPr>
    <a:lvl7pPr marL="4571817" algn="l" defTabSz="1523939" rtl="0" eaLnBrk="1" latinLnBrk="0" hangingPunct="1">
      <a:defRPr sz="2000" kern="1200">
        <a:solidFill>
          <a:schemeClr val="tx1"/>
        </a:solidFill>
        <a:latin typeface="+mn-lt"/>
        <a:ea typeface="+mn-ea"/>
        <a:cs typeface="+mn-cs"/>
      </a:defRPr>
    </a:lvl7pPr>
    <a:lvl8pPr marL="5333787" algn="l" defTabSz="1523939" rtl="0" eaLnBrk="1" latinLnBrk="0" hangingPunct="1">
      <a:defRPr sz="2000" kern="1200">
        <a:solidFill>
          <a:schemeClr val="tx1"/>
        </a:solidFill>
        <a:latin typeface="+mn-lt"/>
        <a:ea typeface="+mn-ea"/>
        <a:cs typeface="+mn-cs"/>
      </a:defRPr>
    </a:lvl8pPr>
    <a:lvl9pPr marL="6095756" algn="l" defTabSz="1523939"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37</a:t>
            </a:fld>
            <a:endParaRPr lang="en-US"/>
          </a:p>
        </p:txBody>
      </p:sp>
    </p:spTree>
    <p:extLst>
      <p:ext uri="{BB962C8B-B14F-4D97-AF65-F5344CB8AC3E}">
        <p14:creationId xmlns:p14="http://schemas.microsoft.com/office/powerpoint/2010/main" val="925041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39</a:t>
            </a:fld>
            <a:endParaRPr lang="en-US"/>
          </a:p>
        </p:txBody>
      </p:sp>
    </p:spTree>
    <p:extLst>
      <p:ext uri="{BB962C8B-B14F-4D97-AF65-F5344CB8AC3E}">
        <p14:creationId xmlns:p14="http://schemas.microsoft.com/office/powerpoint/2010/main" val="3286618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continue to see Scaling laws apply  </a:t>
            </a:r>
          </a:p>
        </p:txBody>
      </p:sp>
    </p:spTree>
    <p:extLst>
      <p:ext uri="{BB962C8B-B14F-4D97-AF65-F5344CB8AC3E}">
        <p14:creationId xmlns:p14="http://schemas.microsoft.com/office/powerpoint/2010/main" val="2535101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9: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a:p>
        </p:txBody>
      </p:sp>
      <p:sp>
        <p:nvSpPr>
          <p:cNvPr id="458" name="Google Shape;458;p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Studies showed that applying those model into other data distribution showed good results on generalization</a:t>
            </a:r>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60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78742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a:p>
            <a:r>
              <a:rPr lang="en-GB" dirty="0"/>
              <a:t>There are several ways of querying the LM</a:t>
            </a:r>
          </a:p>
          <a:p>
            <a:r>
              <a:rPr lang="en-GB" dirty="0"/>
              <a:t>In zero shot mode,  we just formulate the task and the query as show here for translation </a:t>
            </a:r>
          </a:p>
          <a:p>
            <a:r>
              <a:rPr lang="en-GB" dirty="0"/>
              <a:t>For 1 shot, we explicitly add 1 example of the task</a:t>
            </a:r>
          </a:p>
          <a:p>
            <a:r>
              <a:rPr lang="en-GB" dirty="0"/>
              <a:t>Few shots will consists in adding few examples of the task before the prompt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pitchFamily="-16"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pitchFamily="-16" charset="-128"/>
              <a:cs typeface="+mn-cs"/>
            </a:endParaRPr>
          </a:p>
        </p:txBody>
      </p:sp>
    </p:spTree>
    <p:extLst>
      <p:ext uri="{BB962C8B-B14F-4D97-AF65-F5344CB8AC3E}">
        <p14:creationId xmlns:p14="http://schemas.microsoft.com/office/powerpoint/2010/main" val="921973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a:p>
        </p:txBody>
      </p:sp>
    </p:spTree>
    <p:extLst>
      <p:ext uri="{BB962C8B-B14F-4D97-AF65-F5344CB8AC3E}">
        <p14:creationId xmlns:p14="http://schemas.microsoft.com/office/powerpoint/2010/main" val="4069561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62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641882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NEW:</a:t>
            </a:r>
          </a:p>
          <a:p>
            <a:r>
              <a:rPr lang="en-GB" dirty="0"/>
              <a:t>How to design the prompt?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pitchFamily="-16"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pitchFamily="-16" charset="-128"/>
              <a:cs typeface="+mn-cs"/>
            </a:endParaRPr>
          </a:p>
        </p:txBody>
      </p:sp>
    </p:spTree>
    <p:extLst>
      <p:ext uri="{BB962C8B-B14F-4D97-AF65-F5344CB8AC3E}">
        <p14:creationId xmlns:p14="http://schemas.microsoft.com/office/powerpoint/2010/main" val="2072421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indent="0">
              <a:buFontTx/>
              <a:buNone/>
            </a:pPr>
            <a:r>
              <a:rPr lang="en-GB" dirty="0"/>
              <a:t>We can manually design robust templates for each NLP task.</a:t>
            </a:r>
          </a:p>
          <a:p>
            <a:pPr marL="0" indent="0">
              <a:buFontTx/>
              <a:buNone/>
            </a:pPr>
            <a:r>
              <a:rPr lang="en-GB" dirty="0"/>
              <a:t>On the left see some templates examples. </a:t>
            </a:r>
          </a:p>
          <a:p>
            <a:pPr marL="0" indent="0">
              <a:buFontTx/>
              <a:buNone/>
            </a:pPr>
            <a:endParaRPr lang="en-GB" dirty="0"/>
          </a:p>
          <a:p>
            <a:pPr marL="0" indent="0">
              <a:buFontTx/>
              <a:buNone/>
            </a:pPr>
            <a:r>
              <a:rPr lang="en-GB" dirty="0"/>
              <a:t>However, models are very sensitive the way we design the prompt.</a:t>
            </a:r>
          </a:p>
          <a:p>
            <a:pPr marL="0" indent="0">
              <a:buFontTx/>
              <a:buNone/>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 the right, prompt engineering paper showing that minor modifications in the prompt such as replacing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x was created in by 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x is created by Y lead to a significant improvement of the accuracy  </a:t>
            </a:r>
          </a:p>
          <a:p>
            <a:pPr marL="0" indent="0">
              <a:buFontTx/>
              <a:buNone/>
            </a:pPr>
            <a:endParaRPr lang="en-GB" dirty="0"/>
          </a:p>
          <a:p>
            <a:pPr marL="0" indent="0">
              <a:buFontTx/>
              <a:buNone/>
            </a:pPr>
            <a:r>
              <a:rPr lang="en-GB" dirty="0"/>
              <a:t>How to choose the best prompt?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Some techniques relies on greedy search in the discrete space of tokens </a:t>
            </a:r>
          </a:p>
          <a:p>
            <a:pPr marL="0" indent="0">
              <a:buFontTx/>
              <a:buNone/>
            </a:pPr>
            <a:endParaRPr lang="en-GB" dirty="0"/>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A93AD357-0C40-4436-9D38-C47D60C1C9C1}"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64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874376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NEW:</a:t>
            </a:r>
          </a:p>
          <a:p>
            <a:pPr marL="0" indent="0">
              <a:buFontTx/>
              <a:buNone/>
            </a:pPr>
            <a:endParaRPr lang="en-GB" dirty="0"/>
          </a:p>
          <a:p>
            <a:pPr marL="0" indent="0">
              <a:buFontTx/>
              <a:buNone/>
            </a:pPr>
            <a:r>
              <a:rPr lang="en-GB" dirty="0"/>
              <a:t>Prompt tuning techniques suggests optimizing the task description in a continuous space </a:t>
            </a:r>
          </a:p>
          <a:p>
            <a:pPr marL="0" indent="0">
              <a:buFontTx/>
              <a:buNone/>
            </a:pPr>
            <a:r>
              <a:rPr lang="en-GB" dirty="0"/>
              <a:t>The p-tuning uses a prompt encoder (showed in green ) trained to generate the task representation in a supervised way. </a:t>
            </a:r>
          </a:p>
          <a:p>
            <a:pPr marL="0" indent="0">
              <a:buFontTx/>
              <a:buNone/>
            </a:pPr>
            <a:endParaRPr lang="en-GB" dirty="0"/>
          </a:p>
          <a:p>
            <a:pPr marL="0" indent="0">
              <a:buFontTx/>
              <a:buNone/>
            </a:pPr>
            <a:r>
              <a:rPr lang="en-GB" dirty="0"/>
              <a:t>In this case, the task embedding is tuned for different tasks while the large LM remain the same for different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indent="0">
              <a:buFontTx/>
              <a:buNone/>
            </a:pPr>
            <a:r>
              <a:rPr lang="en-GB" dirty="0"/>
              <a:t>This is a great strategy as at the deployment step, as we can deploy the same LLM for several tasks as the specialized embedding are concatenated with the query</a:t>
            </a:r>
          </a:p>
          <a:p>
            <a:pPr marL="0" indent="0">
              <a:buFontTx/>
              <a:buNone/>
            </a:pPr>
            <a:endParaRPr lang="en-GB" dirty="0"/>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A93AD357-0C40-4436-9D38-C47D60C1C9C1}"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65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060781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0" i="0" dirty="0">
                <a:solidFill>
                  <a:srgbClr val="333333"/>
                </a:solidFill>
                <a:effectLst/>
                <a:latin typeface="Roboto" panose="02000000000000000000" pitchFamily="2" charset="0"/>
              </a:rPr>
              <a:t>Some papers on </a:t>
            </a:r>
            <a:r>
              <a:rPr lang="en-US" sz="2000" dirty="0">
                <a:solidFill>
                  <a:srgbClr val="76B900"/>
                </a:solidFill>
                <a:latin typeface="Trebuchet MS"/>
              </a:rPr>
              <a:t>Prompt learning </a:t>
            </a:r>
            <a:endParaRPr lang="en-GB"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D5FF092E-D8DD-4C65-8C55-91E22742D6E3}" type="slidenum">
              <a:rPr lang="en-GB" smtClean="0"/>
              <a:t>66</a:t>
            </a:fld>
            <a:endParaRPr lang="en-GB"/>
          </a:p>
        </p:txBody>
      </p:sp>
    </p:spTree>
    <p:extLst>
      <p:ext uri="{BB962C8B-B14F-4D97-AF65-F5344CB8AC3E}">
        <p14:creationId xmlns:p14="http://schemas.microsoft.com/office/powerpoint/2010/main" val="40416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NEW:</a:t>
            </a:r>
          </a:p>
          <a:p>
            <a:r>
              <a:rPr lang="en-GB" dirty="0"/>
              <a:t>Other techniques suggests to integrate extra parameters called adapter layers inside the LLM architecture. </a:t>
            </a:r>
          </a:p>
          <a:p>
            <a:endParaRPr lang="en-GB" b="0" i="0" dirty="0">
              <a:solidFill>
                <a:srgbClr val="333333"/>
              </a:solidFill>
              <a:effectLst/>
              <a:latin typeface="Roboto" panose="02000000000000000000" pitchFamily="2" charset="0"/>
            </a:endParaRPr>
          </a:p>
          <a:p>
            <a:r>
              <a:rPr lang="en-GB" b="0" i="0" dirty="0">
                <a:solidFill>
                  <a:srgbClr val="333333"/>
                </a:solidFill>
                <a:effectLst/>
                <a:latin typeface="Roboto" panose="02000000000000000000" pitchFamily="2" charset="0"/>
              </a:rPr>
              <a:t>Adapters require training a </a:t>
            </a:r>
            <a:r>
              <a:rPr lang="en-GB" dirty="0"/>
              <a:t>small set </a:t>
            </a:r>
            <a:r>
              <a:rPr lang="en-GB" b="0" i="0" dirty="0">
                <a:solidFill>
                  <a:srgbClr val="333333"/>
                </a:solidFill>
                <a:effectLst/>
                <a:latin typeface="Roboto" panose="02000000000000000000" pitchFamily="2" charset="0"/>
              </a:rPr>
              <a:t>parameters compared to LLM and thus can be much more efficient to fine-tune.</a:t>
            </a:r>
          </a:p>
          <a:p>
            <a:r>
              <a:rPr lang="en-GB" b="0" i="0" dirty="0">
                <a:solidFill>
                  <a:srgbClr val="333333"/>
                </a:solidFill>
                <a:effectLst/>
                <a:latin typeface="Roboto" panose="02000000000000000000" pitchFamily="2" charset="0"/>
              </a:rPr>
              <a:t>There are several flavours of adapters finetuning, but basically they consist in residual Feedforward layers compressing and decompressing the input dimension.</a:t>
            </a:r>
          </a:p>
          <a:p>
            <a:endParaRPr lang="en-GB"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D5FF092E-D8DD-4C65-8C55-91E22742D6E3}" type="slidenum">
              <a:rPr lang="en-GB" smtClean="0"/>
              <a:t>67</a:t>
            </a:fld>
            <a:endParaRPr lang="en-GB"/>
          </a:p>
        </p:txBody>
      </p:sp>
    </p:spTree>
    <p:extLst>
      <p:ext uri="{BB962C8B-B14F-4D97-AF65-F5344CB8AC3E}">
        <p14:creationId xmlns:p14="http://schemas.microsoft.com/office/powerpoint/2010/main" val="1426106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NEW:</a:t>
            </a:r>
          </a:p>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68</a:t>
            </a:fld>
            <a:endParaRPr lang="en-US"/>
          </a:p>
        </p:txBody>
      </p:sp>
    </p:spTree>
    <p:extLst>
      <p:ext uri="{BB962C8B-B14F-4D97-AF65-F5344CB8AC3E}">
        <p14:creationId xmlns:p14="http://schemas.microsoft.com/office/powerpoint/2010/main" val="4284758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GB" dirty="0"/>
              <a:t>NEW:</a:t>
            </a:r>
          </a:p>
          <a:p>
            <a:pPr marL="0" indent="0">
              <a:buFontTx/>
              <a:buNone/>
            </a:pPr>
            <a:r>
              <a:rPr lang="en-GB" dirty="0"/>
              <a:t>LLM are trained for next token prediction, not to answer </a:t>
            </a:r>
            <a:r>
              <a:rPr lang="en-GB" dirty="0" err="1"/>
              <a:t>instrurctions</a:t>
            </a:r>
            <a:r>
              <a:rPr lang="en-GB" dirty="0"/>
              <a:t>.</a:t>
            </a:r>
          </a:p>
          <a:p>
            <a:pPr marL="0" indent="0">
              <a:buFontTx/>
              <a:buNone/>
            </a:pPr>
            <a:endParaRPr lang="en-GB" dirty="0"/>
          </a:p>
          <a:p>
            <a:pPr marL="0" indent="0">
              <a:buFontTx/>
              <a:buNone/>
            </a:pPr>
            <a:r>
              <a:rPr lang="en-GB" dirty="0"/>
              <a:t>Suggestion is to finetune the LLM with instructions. (see example)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66894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NEW:</a:t>
            </a:r>
          </a:p>
          <a:p>
            <a:r>
              <a:rPr lang="en-GB" dirty="0"/>
              <a:t>Some recent papers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70</a:t>
            </a:fld>
            <a:endParaRPr lang="en-US"/>
          </a:p>
        </p:txBody>
      </p:sp>
    </p:spTree>
    <p:extLst>
      <p:ext uri="{BB962C8B-B14F-4D97-AF65-F5344CB8AC3E}">
        <p14:creationId xmlns:p14="http://schemas.microsoft.com/office/powerpoint/2010/main" val="2072980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Small scale instructed LLM (1.3B) outperform large a prompted GPT model (175B)</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71</a:t>
            </a:fld>
            <a:endParaRPr lang="en-US"/>
          </a:p>
        </p:txBody>
      </p:sp>
    </p:spTree>
    <p:extLst>
      <p:ext uri="{BB962C8B-B14F-4D97-AF65-F5344CB8AC3E}">
        <p14:creationId xmlns:p14="http://schemas.microsoft.com/office/powerpoint/2010/main" val="1595044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Fortunately, for the last several decades we have benefited from almost an exponential increase in computational performance. Even though that trend for classical CPU computing clearly is coming to an end, because of the progress in GPU computing we can still benefit from that exponential relationship.</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2441715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10: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a:p>
        </p:txBody>
      </p:sp>
      <p:sp>
        <p:nvSpPr>
          <p:cNvPr id="492" name="Google Shape;492;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33"/>
              <a:buFont typeface="Trebuchet MS"/>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a:p>
            <a:endParaRPr lang="en-US"/>
          </a:p>
        </p:txBody>
      </p:sp>
      <p:sp>
        <p:nvSpPr>
          <p:cNvPr id="4" name="Slide Number Placeholder 3"/>
          <p:cNvSpPr>
            <a:spLocks noGrp="1"/>
          </p:cNvSpPr>
          <p:nvPr>
            <p:ph type="sldNum" sz="quarter" idx="5"/>
          </p:nvPr>
        </p:nvSpPr>
        <p:spPr/>
        <p:txBody>
          <a:bodyPr/>
          <a:lstStyle/>
          <a:p>
            <a:fld id="{1BC3E853-20E8-4367-A312-31B70CA5112A}" type="slidenum">
              <a:rPr lang="en-US" smtClean="0"/>
              <a:t>75</a:t>
            </a:fld>
            <a:endParaRPr lang="en-US"/>
          </a:p>
        </p:txBody>
      </p:sp>
    </p:spTree>
    <p:extLst>
      <p:ext uri="{BB962C8B-B14F-4D97-AF65-F5344CB8AC3E}">
        <p14:creationId xmlns:p14="http://schemas.microsoft.com/office/powerpoint/2010/main" val="2509672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NEW:</a:t>
            </a:r>
          </a:p>
          <a:p>
            <a:r>
              <a:rPr lang="en-GB" dirty="0"/>
              <a:t>How to ensure accurate outputs?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77</a:t>
            </a:fld>
            <a:endParaRPr lang="en-US"/>
          </a:p>
        </p:txBody>
      </p:sp>
    </p:spTree>
    <p:extLst>
      <p:ext uri="{BB962C8B-B14F-4D97-AF65-F5344CB8AC3E}">
        <p14:creationId xmlns:p14="http://schemas.microsoft.com/office/powerpoint/2010/main" val="3319795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NEW:</a:t>
            </a:r>
          </a:p>
          <a:p>
            <a:pPr marL="0" indent="0">
              <a:buFontTx/>
              <a:buNone/>
            </a:pPr>
            <a:endParaRPr lang="en-GB" dirty="0"/>
          </a:p>
          <a:p>
            <a:pPr marL="0" indent="0">
              <a:buFontTx/>
              <a:buNone/>
            </a:pPr>
            <a:r>
              <a:rPr lang="en-GB" dirty="0"/>
              <a:t>Use external knowledge and Search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252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NEW:</a:t>
            </a:r>
          </a:p>
          <a:p>
            <a:r>
              <a:rPr lang="en-GB" dirty="0"/>
              <a:t>Example: Use LLM to gather several content and then generate an answer from that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79</a:t>
            </a:fld>
            <a:endParaRPr lang="en-US"/>
          </a:p>
        </p:txBody>
      </p:sp>
    </p:spTree>
    <p:extLst>
      <p:ext uri="{BB962C8B-B14F-4D97-AF65-F5344CB8AC3E}">
        <p14:creationId xmlns:p14="http://schemas.microsoft.com/office/powerpoint/2010/main" val="2690419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GB" dirty="0"/>
              <a:t>NEW:</a:t>
            </a:r>
          </a:p>
          <a:p>
            <a:pPr marL="0" indent="0">
              <a:buFontTx/>
              <a:buNone/>
            </a:pPr>
            <a:r>
              <a:rPr lang="en-GB" dirty="0"/>
              <a:t>Example of recently announced new search engines powered by LLM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7359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NEW:</a:t>
            </a:r>
          </a:p>
          <a:p>
            <a:r>
              <a:rPr lang="en-GB" dirty="0"/>
              <a:t>Chatbots are more that a Q&amp;A engine. Use several technologies for search, keep track of the context, safety mechanism,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81</a:t>
            </a:fld>
            <a:endParaRPr lang="en-US"/>
          </a:p>
        </p:txBody>
      </p:sp>
    </p:spTree>
    <p:extLst>
      <p:ext uri="{BB962C8B-B14F-4D97-AF65-F5344CB8AC3E}">
        <p14:creationId xmlns:p14="http://schemas.microsoft.com/office/powerpoint/2010/main" val="2918035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NEW:</a:t>
            </a:r>
          </a:p>
          <a:p>
            <a:r>
              <a:rPr lang="en-GB" dirty="0" err="1"/>
              <a:t>ChatGPT</a:t>
            </a:r>
            <a:r>
              <a:rPr lang="en-GB" dirty="0"/>
              <a:t> is powered by an </a:t>
            </a:r>
            <a:r>
              <a:rPr lang="en-GB" sz="2000" dirty="0" err="1">
                <a:solidFill>
                  <a:srgbClr val="76B900"/>
                </a:solidFill>
                <a:latin typeface="Trebuchet MS"/>
              </a:rPr>
              <a:t>InstructGPT</a:t>
            </a:r>
            <a:r>
              <a:rPr lang="en-GB" sz="2000" dirty="0">
                <a:solidFill>
                  <a:srgbClr val="76B900"/>
                </a:solidFill>
                <a:latin typeface="Trebuchet MS"/>
              </a:rPr>
              <a:t> model</a:t>
            </a:r>
          </a:p>
          <a:p>
            <a:r>
              <a:rPr lang="en-GB" sz="2000" dirty="0">
                <a:solidFill>
                  <a:srgbClr val="76B900"/>
                </a:solidFill>
                <a:latin typeface="Trebuchet MS"/>
              </a:rPr>
              <a:t>Keep track </a:t>
            </a:r>
            <a:r>
              <a:rPr lang="en-GB" sz="2000" dirty="0" err="1">
                <a:solidFill>
                  <a:srgbClr val="76B900"/>
                </a:solidFill>
                <a:latin typeface="Trebuchet MS"/>
              </a:rPr>
              <a:t>og</a:t>
            </a:r>
            <a:r>
              <a:rPr lang="en-GB" sz="2000" dirty="0">
                <a:solidFill>
                  <a:srgbClr val="76B900"/>
                </a:solidFill>
                <a:latin typeface="Trebuchet MS"/>
              </a:rPr>
              <a:t> the conversation, decline inappropriate requests ..</a:t>
            </a:r>
          </a:p>
          <a:p>
            <a:r>
              <a:rPr lang="en-GB" sz="2000" dirty="0">
                <a:solidFill>
                  <a:srgbClr val="76B900"/>
                </a:solidFill>
                <a:latin typeface="Trebuchet MS"/>
              </a:rPr>
              <a:t>Some examples.</a:t>
            </a:r>
          </a:p>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82</a:t>
            </a:fld>
            <a:endParaRPr lang="en-US"/>
          </a:p>
        </p:txBody>
      </p:sp>
    </p:spTree>
    <p:extLst>
      <p:ext uri="{BB962C8B-B14F-4D97-AF65-F5344CB8AC3E}">
        <p14:creationId xmlns:p14="http://schemas.microsoft.com/office/powerpoint/2010/main" val="12300246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NEW:</a:t>
            </a:r>
          </a:p>
          <a:p>
            <a:r>
              <a:rPr lang="en-GB" dirty="0"/>
              <a:t>Example of chatbots: Bing </a:t>
            </a:r>
            <a:r>
              <a:rPr lang="en-GB" dirty="0">
                <a:solidFill>
                  <a:schemeClr val="tx2"/>
                </a:solidFill>
              </a:rPr>
              <a:t>powered by Next generation GPT and Bard powered by </a:t>
            </a:r>
            <a:r>
              <a:rPr lang="en-GB" dirty="0" err="1">
                <a:solidFill>
                  <a:schemeClr val="tx2"/>
                </a:solidFill>
              </a:rPr>
              <a:t>LaMDA</a:t>
            </a:r>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83</a:t>
            </a:fld>
            <a:endParaRPr lang="en-US"/>
          </a:p>
        </p:txBody>
      </p:sp>
    </p:spTree>
    <p:extLst>
      <p:ext uri="{BB962C8B-B14F-4D97-AF65-F5344CB8AC3E}">
        <p14:creationId xmlns:p14="http://schemas.microsoft.com/office/powerpoint/2010/main" val="3253961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November 2009 Jaguar system illustrated above constituted the world’s most performant supercomputing cluster and delivered 1.759 </a:t>
            </a:r>
            <a:r>
              <a:rPr lang="en-GB" err="1"/>
              <a:t>PetaFLOPS</a:t>
            </a:r>
            <a:r>
              <a:rPr lang="en-GB"/>
              <a:t> (that is 10^15 floating point operations per second).</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3964609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lgn="l"/>
            <a:r>
              <a:rPr lang="fr-FR" b="0" i="0">
                <a:solidFill>
                  <a:srgbClr val="222222"/>
                </a:solidFill>
                <a:effectLst/>
                <a:latin typeface="Arial" panose="020B0604020202020204" pitchFamily="34" charset="0"/>
              </a:rPr>
              <a:t>As </a:t>
            </a:r>
            <a:r>
              <a:rPr lang="fr-FR" b="0" i="0" err="1">
                <a:solidFill>
                  <a:srgbClr val="222222"/>
                </a:solidFill>
                <a:effectLst/>
                <a:latin typeface="Arial" panose="020B0604020202020204" pitchFamily="34" charset="0"/>
              </a:rPr>
              <a:t>we</a:t>
            </a:r>
            <a:r>
              <a:rPr lang="fr-FR" b="0" i="0">
                <a:solidFill>
                  <a:srgbClr val="222222"/>
                </a:solidFill>
                <a:effectLst/>
                <a:latin typeface="Arial" panose="020B0604020202020204" pitchFamily="34" charset="0"/>
              </a:rPr>
              <a:t> are </a:t>
            </a:r>
            <a:r>
              <a:rPr lang="fr-FR" b="0" i="0" err="1">
                <a:solidFill>
                  <a:srgbClr val="222222"/>
                </a:solidFill>
                <a:effectLst/>
                <a:latin typeface="Arial" panose="020B0604020202020204" pitchFamily="34" charset="0"/>
              </a:rPr>
              <a:t>dealing</a:t>
            </a:r>
            <a:r>
              <a:rPr lang="fr-FR" b="0" i="0">
                <a:solidFill>
                  <a:srgbClr val="222222"/>
                </a:solidFill>
                <a:effectLst/>
                <a:latin typeface="Arial" panose="020B0604020202020204" pitchFamily="34" charset="0"/>
              </a:rPr>
              <a:t> </a:t>
            </a:r>
            <a:r>
              <a:rPr lang="fr-FR" b="0" i="0" err="1">
                <a:solidFill>
                  <a:srgbClr val="222222"/>
                </a:solidFill>
                <a:effectLst/>
                <a:latin typeface="Arial" panose="020B0604020202020204" pitchFamily="34" charset="0"/>
              </a:rPr>
              <a:t>with</a:t>
            </a:r>
            <a:r>
              <a:rPr lang="fr-FR" b="0" i="0">
                <a:solidFill>
                  <a:srgbClr val="222222"/>
                </a:solidFill>
                <a:effectLst/>
                <a:latin typeface="Arial" panose="020B0604020202020204" pitchFamily="34" charset="0"/>
              </a:rPr>
              <a:t> </a:t>
            </a:r>
            <a:r>
              <a:rPr lang="fr-FR" b="0" i="0" err="1">
                <a:solidFill>
                  <a:srgbClr val="222222"/>
                </a:solidFill>
                <a:effectLst/>
                <a:latin typeface="Arial" panose="020B0604020202020204" pitchFamily="34" charset="0"/>
              </a:rPr>
              <a:t>very</a:t>
            </a:r>
            <a:r>
              <a:rPr lang="fr-FR" b="0" i="0">
                <a:solidFill>
                  <a:srgbClr val="222222"/>
                </a:solidFill>
                <a:effectLst/>
                <a:latin typeface="Arial" panose="020B0604020202020204" pitchFamily="34" charset="0"/>
              </a:rPr>
              <a:t> large </a:t>
            </a:r>
            <a:r>
              <a:rPr lang="fr-FR" b="0" i="0" err="1">
                <a:solidFill>
                  <a:srgbClr val="222222"/>
                </a:solidFill>
                <a:effectLst/>
                <a:latin typeface="Arial" panose="020B0604020202020204" pitchFamily="34" charset="0"/>
              </a:rPr>
              <a:t>models</a:t>
            </a:r>
            <a:r>
              <a:rPr lang="fr-FR" b="0" i="0">
                <a:solidFill>
                  <a:srgbClr val="222222"/>
                </a:solidFill>
                <a:effectLst/>
                <a:latin typeface="Arial" panose="020B0604020202020204" pitchFamily="34" charset="0"/>
              </a:rPr>
              <a:t> and </a:t>
            </a:r>
            <a:r>
              <a:rPr lang="fr-FR" b="0" i="0" err="1">
                <a:solidFill>
                  <a:srgbClr val="222222"/>
                </a:solidFill>
                <a:effectLst/>
                <a:latin typeface="Arial" panose="020B0604020202020204" pitchFamily="34" charset="0"/>
              </a:rPr>
              <a:t>datasets</a:t>
            </a:r>
            <a:r>
              <a:rPr lang="fr-FR" b="0" i="0">
                <a:solidFill>
                  <a:srgbClr val="222222"/>
                </a:solidFill>
                <a:effectLst/>
                <a:latin typeface="Arial" panose="020B0604020202020204" pitchFamily="34" charset="0"/>
              </a:rPr>
              <a:t>, </a:t>
            </a:r>
            <a:r>
              <a:rPr lang="fr-FR" b="0" i="0" err="1">
                <a:solidFill>
                  <a:srgbClr val="222222"/>
                </a:solidFill>
                <a:effectLst/>
                <a:latin typeface="Arial" panose="020B0604020202020204" pitchFamily="34" charset="0"/>
              </a:rPr>
              <a:t>we</a:t>
            </a:r>
            <a:r>
              <a:rPr lang="fr-FR" b="0" i="0">
                <a:solidFill>
                  <a:srgbClr val="222222"/>
                </a:solidFill>
                <a:effectLst/>
                <a:latin typeface="Arial" panose="020B0604020202020204" pitchFamily="34" charset="0"/>
              </a:rPr>
              <a:t> </a:t>
            </a:r>
            <a:r>
              <a:rPr lang="fr-FR" b="0" i="0" err="1">
                <a:solidFill>
                  <a:srgbClr val="222222"/>
                </a:solidFill>
                <a:effectLst/>
                <a:latin typeface="Arial" panose="020B0604020202020204" pitchFamily="34" charset="0"/>
              </a:rPr>
              <a:t>needed</a:t>
            </a:r>
            <a:r>
              <a:rPr lang="fr-FR" b="0" i="0">
                <a:solidFill>
                  <a:srgbClr val="222222"/>
                </a:solidFill>
                <a:effectLst/>
                <a:latin typeface="Arial" panose="020B0604020202020204" pitchFamily="34" charset="0"/>
              </a:rPr>
              <a:t> to </a:t>
            </a:r>
            <a:r>
              <a:rPr lang="fr-FR" b="0" i="0" err="1">
                <a:solidFill>
                  <a:srgbClr val="222222"/>
                </a:solidFill>
                <a:effectLst/>
                <a:latin typeface="Arial" panose="020B0604020202020204" pitchFamily="34" charset="0"/>
              </a:rPr>
              <a:t>find</a:t>
            </a:r>
            <a:r>
              <a:rPr lang="fr-FR" b="0" i="0">
                <a:solidFill>
                  <a:srgbClr val="222222"/>
                </a:solidFill>
                <a:effectLst/>
                <a:latin typeface="Arial" panose="020B0604020202020204" pitchFamily="34" charset="0"/>
              </a:rPr>
              <a:t> a </a:t>
            </a:r>
            <a:r>
              <a:rPr lang="fr-FR" b="0" i="0" err="1">
                <a:solidFill>
                  <a:srgbClr val="222222"/>
                </a:solidFill>
                <a:effectLst/>
                <a:latin typeface="Arial" panose="020B0604020202020204" pitchFamily="34" charset="0"/>
              </a:rPr>
              <a:t>way</a:t>
            </a:r>
            <a:r>
              <a:rPr lang="fr-FR" b="0" i="0">
                <a:solidFill>
                  <a:srgbClr val="222222"/>
                </a:solidFill>
                <a:effectLst/>
                <a:latin typeface="Arial" panose="020B0604020202020204" pitchFamily="34" charset="0"/>
              </a:rPr>
              <a:t> of </a:t>
            </a:r>
            <a:r>
              <a:rPr lang="fr-FR" b="0" i="0" err="1">
                <a:solidFill>
                  <a:srgbClr val="222222"/>
                </a:solidFill>
                <a:effectLst/>
                <a:latin typeface="Arial" panose="020B0604020202020204" pitchFamily="34" charset="0"/>
              </a:rPr>
              <a:t>distributing</a:t>
            </a:r>
            <a:r>
              <a:rPr lang="fr-FR" b="0" i="0">
                <a:solidFill>
                  <a:srgbClr val="222222"/>
                </a:solidFill>
                <a:effectLst/>
                <a:latin typeface="Arial" panose="020B0604020202020204" pitchFamily="34" charset="0"/>
              </a:rPr>
              <a:t> the model and the data </a:t>
            </a:r>
            <a:r>
              <a:rPr lang="fr-FR" b="0" i="0" err="1">
                <a:solidFill>
                  <a:srgbClr val="222222"/>
                </a:solidFill>
                <a:effectLst/>
                <a:latin typeface="Arial" panose="020B0604020202020204" pitchFamily="34" charset="0"/>
              </a:rPr>
              <a:t>efficiently</a:t>
            </a:r>
            <a:endParaRPr lang="fr-FR" b="0" i="0">
              <a:solidFill>
                <a:srgbClr val="222222"/>
              </a:solidFill>
              <a:effectLst/>
              <a:latin typeface="Arial" panose="020B0604020202020204" pitchFamily="34" charset="0"/>
            </a:endParaRPr>
          </a:p>
          <a:p>
            <a:endParaRPr lang="en-GB"/>
          </a:p>
          <a:p>
            <a:r>
              <a:rPr lang="en-GB"/>
              <a:t>There are 2 types of distributed training that can be used: data and model distribution </a:t>
            </a:r>
          </a:p>
          <a:p>
            <a:endParaRPr lang="en-GB"/>
          </a:p>
          <a:p>
            <a:r>
              <a:rPr lang="en-GB"/>
              <a:t>For the data distribution: the data is split across machines. This has the advantage of speeding up the process of the entire minibatches with the cost of gradient exchange communications </a:t>
            </a:r>
          </a:p>
          <a:p>
            <a:endParaRPr lang="en-GB"/>
          </a:p>
          <a:p>
            <a:r>
              <a:rPr lang="en-GB"/>
              <a:t>For the model distribution, the model this time is split cross machines. This allows training larger models that do not fit into 1 machine, with the cost of features maps exchange communications </a:t>
            </a:r>
          </a:p>
          <a:p>
            <a:endParaRPr lang="en-GB"/>
          </a:p>
          <a:p>
            <a:r>
              <a:rPr lang="en-GB"/>
              <a:t>There are 2 model parallel can be used:</a:t>
            </a:r>
          </a:p>
          <a:p>
            <a:r>
              <a:rPr lang="en-GB"/>
              <a:t>Pipeline model parallel consisting in cutting model’s layers across machines sequentially </a:t>
            </a:r>
          </a:p>
          <a:p>
            <a:r>
              <a:rPr lang="en-GB"/>
              <a:t>The second type is the tensor model parallel, consisting in dividing matrix operations across machine</a:t>
            </a:r>
          </a:p>
          <a:p>
            <a:pPr marL="0" marR="0" lvl="0" indent="0" algn="l" defTabSz="914400" rtl="0" eaLnBrk="0" fontAlgn="base" latinLnBrk="0" hangingPunct="0">
              <a:lnSpc>
                <a:spcPct val="100000"/>
              </a:lnSpc>
              <a:spcBef>
                <a:spcPts val="330"/>
              </a:spcBef>
              <a:spcAft>
                <a:spcPts val="0"/>
              </a:spcAft>
              <a:buClrTx/>
              <a:buSzTx/>
              <a:buFontTx/>
              <a:buNone/>
              <a:tabLst/>
              <a:defRPr/>
            </a:pPr>
            <a:endParaRPr lang="en-GB" sz="1200">
              <a:solidFill>
                <a:schemeClr val="bg1"/>
              </a:solidFill>
              <a:latin typeface="Trebuchet MS" panose="020B06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bg1"/>
                </a:solidFill>
                <a:latin typeface="Trebuchet MS" panose="020B0603020202020204" pitchFamily="34" charset="0"/>
              </a:rPr>
              <a:t>In the context of large distributed training, the hardware topology of the infrastructure is an important feature to consider.</a:t>
            </a:r>
          </a:p>
          <a:p>
            <a:endParaRPr lang="en-GB"/>
          </a:p>
        </p:txBody>
      </p:sp>
    </p:spTree>
    <p:extLst>
      <p:ext uri="{BB962C8B-B14F-4D97-AF65-F5344CB8AC3E}">
        <p14:creationId xmlns:p14="http://schemas.microsoft.com/office/powerpoint/2010/main" val="1019903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3: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sz="1800"/>
          </a:p>
        </p:txBody>
      </p:sp>
      <p:sp>
        <p:nvSpPr>
          <p:cNvPr id="469" name="Google Shape;469;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2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285750" lvl="0" indent="-285750" algn="l" rtl="0">
              <a:spcBef>
                <a:spcPts val="330"/>
              </a:spcBef>
              <a:spcAft>
                <a:spcPts val="0"/>
              </a:spcAft>
              <a:buClr>
                <a:schemeClr val="dk1"/>
              </a:buClr>
              <a:buSzPts val="1833"/>
              <a:buFontTx/>
              <a:buChar char="-"/>
            </a:pPr>
            <a:r>
              <a:rPr lang="en-US" sz="1600"/>
              <a:t>Partition the GEMMs associated with key (K), query (Q), and value (V)</a:t>
            </a:r>
            <a:r>
              <a:rPr lang="en-US" sz="1600" baseline="0"/>
              <a:t> column-wise so matrix multiply for each attention head is done locally on one GPU with no communication</a:t>
            </a:r>
          </a:p>
          <a:p>
            <a:pPr marL="285750" lvl="0" indent="-285750" algn="l" rtl="0">
              <a:spcBef>
                <a:spcPts val="330"/>
              </a:spcBef>
              <a:spcAft>
                <a:spcPts val="0"/>
              </a:spcAft>
              <a:buClr>
                <a:schemeClr val="dk1"/>
              </a:buClr>
              <a:buSzPts val="1833"/>
              <a:buFontTx/>
              <a:buChar char="-"/>
            </a:pPr>
            <a:r>
              <a:rPr lang="en-US" sz="1600" baseline="0"/>
              <a:t>The subsequent GEMM from the output linear layer (after self attention) is parallelized row-wise and takes output from the attention layer directly with no communication</a:t>
            </a:r>
          </a:p>
          <a:p>
            <a:pPr marL="285750" lvl="0" indent="-285750" algn="l" rtl="0">
              <a:spcBef>
                <a:spcPts val="330"/>
              </a:spcBef>
              <a:spcAft>
                <a:spcPts val="0"/>
              </a:spcAft>
              <a:buClr>
                <a:schemeClr val="dk1"/>
              </a:buClr>
              <a:buSzPts val="1833"/>
              <a:buFontTx/>
              <a:buChar char="-"/>
            </a:pPr>
            <a:r>
              <a:rPr lang="en-US" sz="1600" baseline="0"/>
              <a:t>This approach, similar to what we did for MLP, fuses groups of two GEMMs and eliminates a sync point</a:t>
            </a:r>
            <a:endParaRPr sz="1600"/>
          </a:p>
          <a:p>
            <a:pPr marL="0" lvl="0" indent="0" algn="l" rtl="0">
              <a:spcBef>
                <a:spcPts val="330"/>
              </a:spcBef>
              <a:spcAft>
                <a:spcPts val="0"/>
              </a:spcAft>
              <a:buClr>
                <a:schemeClr val="dk1"/>
              </a:buClr>
              <a:buSzPts val="1833"/>
              <a:buFont typeface="Trebuchet MS"/>
              <a:buNone/>
            </a:pPr>
            <a:endParaRPr sz="1600"/>
          </a:p>
        </p:txBody>
      </p:sp>
      <p:sp>
        <p:nvSpPr>
          <p:cNvPr id="556" name="Google Shape;556;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833"/>
              <a:buFont typeface="Trebuchet MS"/>
              <a:buNone/>
            </a:pPr>
            <a:r>
              <a:rPr lang="en-US" sz="1600"/>
              <a:t>Putting these two blocks together, a transformer layer will have two parallel regions, one the self attention and the other</a:t>
            </a:r>
            <a:r>
              <a:rPr lang="en-US" sz="1600" baseline="0"/>
              <a:t> </a:t>
            </a:r>
            <a:r>
              <a:rPr lang="en-US" sz="1600"/>
              <a:t>the MLP, each having one all-reduce in the forward pass and another all-reduce in the backward pass.</a:t>
            </a:r>
            <a:endParaRPr sz="1600"/>
          </a:p>
        </p:txBody>
      </p:sp>
      <p:sp>
        <p:nvSpPr>
          <p:cNvPr id="564" name="Google Shape;564;p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t>Typically we would only use tensor parallelism within a server using </a:t>
            </a:r>
            <a:r>
              <a:rPr lang="en-US" sz="1600" err="1"/>
              <a:t>NVSwitch</a:t>
            </a:r>
            <a:r>
              <a:rPr lang="en-US" sz="1600"/>
              <a:t>. For scale out beyond that, we would use pipeline</a:t>
            </a:r>
            <a:r>
              <a:rPr lang="en-US" sz="1600" baseline="0"/>
              <a:t> parallelism over </a:t>
            </a:r>
            <a:r>
              <a:rPr lang="en-US" sz="1600" baseline="0" err="1"/>
              <a:t>InfiniBand</a:t>
            </a:r>
            <a:r>
              <a:rPr lang="en-US" sz="1600" baseline="0"/>
              <a:t>.</a:t>
            </a:r>
            <a:endParaRPr lang="en-US" sz="160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73B97DE-CD7B-5A4A-8090-5E2CD0B996BA}"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92</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336174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t>In a simple approach to pipelining you could think of splitting a batch into </a:t>
            </a:r>
            <a:r>
              <a:rPr lang="en-US" sz="1400" err="1"/>
              <a:t>microbatches</a:t>
            </a:r>
            <a:r>
              <a:rPr lang="en-US" sz="1400"/>
              <a:t> and then pipeline their execution.</a:t>
            </a:r>
          </a:p>
          <a:p>
            <a:endParaRPr lang="en-US" sz="1400"/>
          </a:p>
          <a:p>
            <a:r>
              <a:rPr lang="en-US" sz="1400"/>
              <a:t>Here</a:t>
            </a:r>
            <a:r>
              <a:rPr lang="en-US" sz="1400" baseline="0"/>
              <a:t> we have the forward pass in black, and the backward pass in green.</a:t>
            </a:r>
            <a:endParaRPr lang="en-US" sz="140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73B97DE-CD7B-5A4A-8090-5E2CD0B996BA}" type="slidenum">
              <a:rPr kumimoji="0" lang="en-US" sz="1400" b="0" i="0" u="none" strike="noStrike" kern="0" cap="none" spc="0" normalizeH="0" baseline="0" noProof="0" smtClean="0">
                <a:ln>
                  <a:noFill/>
                </a:ln>
                <a:solidFill>
                  <a:srgbClr val="000000"/>
                </a:solidFill>
                <a:effectLst/>
                <a:uLnTx/>
                <a:uFillTx/>
                <a:latin typeface="Arial"/>
                <a:ea typeface="ＭＳ Ｐゴシック" pitchFamily="-16" charset="-128"/>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93</a:t>
            </a:fld>
            <a:endParaRPr kumimoji="0" lang="en-US" sz="1400" b="0" i="0" u="none" strike="noStrike" kern="0" cap="none" spc="0" normalizeH="0" baseline="0" noProof="0">
              <a:ln>
                <a:noFill/>
              </a:ln>
              <a:solidFill>
                <a:srgbClr val="000000"/>
              </a:solidFill>
              <a:effectLst/>
              <a:uLnTx/>
              <a:uFillTx/>
              <a:latin typeface="Arial"/>
              <a:ea typeface="ＭＳ Ｐゴシック" pitchFamily="-16" charset="-128"/>
              <a:cs typeface="Arial"/>
              <a:sym typeface="Arial"/>
            </a:endParaRPr>
          </a:p>
        </p:txBody>
      </p:sp>
    </p:spTree>
    <p:extLst>
      <p:ext uri="{BB962C8B-B14F-4D97-AF65-F5344CB8AC3E}">
        <p14:creationId xmlns:p14="http://schemas.microsoft.com/office/powerpoint/2010/main" val="31414200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73B97DE-CD7B-5A4A-8090-5E2CD0B996BA}" type="slidenum">
              <a:rPr kumimoji="0" lang="en-US" sz="1400" b="0" i="0" u="none" strike="noStrike" kern="0" cap="none" spc="0" normalizeH="0" baseline="0" noProof="0" smtClean="0">
                <a:ln>
                  <a:noFill/>
                </a:ln>
                <a:solidFill>
                  <a:srgbClr val="000000"/>
                </a:solidFill>
                <a:effectLst/>
                <a:uLnTx/>
                <a:uFillTx/>
                <a:latin typeface="Arial"/>
                <a:ea typeface="ＭＳ Ｐゴシック" pitchFamily="-16" charset="-128"/>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94</a:t>
            </a:fld>
            <a:endParaRPr kumimoji="0" lang="en-US" sz="1400" b="0" i="0" u="none" strike="noStrike" kern="0" cap="none" spc="0" normalizeH="0" baseline="0" noProof="0">
              <a:ln>
                <a:noFill/>
              </a:ln>
              <a:solidFill>
                <a:srgbClr val="000000"/>
              </a:solidFill>
              <a:effectLst/>
              <a:uLnTx/>
              <a:uFillTx/>
              <a:latin typeface="Arial"/>
              <a:ea typeface="ＭＳ Ｐゴシック" pitchFamily="-16" charset="-128"/>
              <a:cs typeface="Arial"/>
              <a:sym typeface="Arial"/>
            </a:endParaRPr>
          </a:p>
        </p:txBody>
      </p:sp>
    </p:spTree>
    <p:extLst>
      <p:ext uri="{BB962C8B-B14F-4D97-AF65-F5344CB8AC3E}">
        <p14:creationId xmlns:p14="http://schemas.microsoft.com/office/powerpoint/2010/main" val="1703888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73B97DE-CD7B-5A4A-8090-5E2CD0B996BA}" type="slidenum">
              <a:rPr kumimoji="0" lang="en-US" sz="1400" b="0" i="0" u="none" strike="noStrike" kern="0" cap="none" spc="0" normalizeH="0" baseline="0" noProof="0" smtClean="0">
                <a:ln>
                  <a:noFill/>
                </a:ln>
                <a:solidFill>
                  <a:srgbClr val="000000"/>
                </a:solidFill>
                <a:effectLst/>
                <a:uLnTx/>
                <a:uFillTx/>
                <a:latin typeface="Arial"/>
                <a:ea typeface="ＭＳ Ｐゴシック" pitchFamily="-16" charset="-128"/>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95</a:t>
            </a:fld>
            <a:endParaRPr kumimoji="0" lang="en-US" sz="1400" b="0" i="0" u="none" strike="noStrike" kern="0" cap="none" spc="0" normalizeH="0" baseline="0" noProof="0">
              <a:ln>
                <a:noFill/>
              </a:ln>
              <a:solidFill>
                <a:srgbClr val="000000"/>
              </a:solidFill>
              <a:effectLst/>
              <a:uLnTx/>
              <a:uFillTx/>
              <a:latin typeface="Arial"/>
              <a:ea typeface="ＭＳ Ｐゴシック" pitchFamily="-16" charset="-128"/>
              <a:cs typeface="Arial"/>
              <a:sym typeface="Arial"/>
            </a:endParaRPr>
          </a:p>
        </p:txBody>
      </p:sp>
    </p:spTree>
    <p:extLst>
      <p:ext uri="{BB962C8B-B14F-4D97-AF65-F5344CB8AC3E}">
        <p14:creationId xmlns:p14="http://schemas.microsoft.com/office/powerpoint/2010/main" val="22371975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73B97DE-CD7B-5A4A-8090-5E2CD0B996BA}" type="slidenum">
              <a:rPr kumimoji="0" lang="en-US" sz="1400" b="0" i="0" u="none" strike="noStrike" kern="0" cap="none" spc="0" normalizeH="0" baseline="0" noProof="0" smtClean="0">
                <a:ln>
                  <a:noFill/>
                </a:ln>
                <a:solidFill>
                  <a:srgbClr val="000000"/>
                </a:solidFill>
                <a:effectLst/>
                <a:uLnTx/>
                <a:uFillTx/>
                <a:latin typeface="Arial"/>
                <a:ea typeface="ＭＳ Ｐゴシック" pitchFamily="-16" charset="-128"/>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96</a:t>
            </a:fld>
            <a:endParaRPr kumimoji="0" lang="en-US" sz="1400" b="0" i="0" u="none" strike="noStrike" kern="0" cap="none" spc="0" normalizeH="0" baseline="0" noProof="0">
              <a:ln>
                <a:noFill/>
              </a:ln>
              <a:solidFill>
                <a:srgbClr val="000000"/>
              </a:solidFill>
              <a:effectLst/>
              <a:uLnTx/>
              <a:uFillTx/>
              <a:latin typeface="Arial"/>
              <a:ea typeface="ＭＳ Ｐゴシック" pitchFamily="-16" charset="-128"/>
              <a:cs typeface="Arial"/>
              <a:sym typeface="Arial"/>
            </a:endParaRPr>
          </a:p>
        </p:txBody>
      </p:sp>
    </p:spTree>
    <p:extLst>
      <p:ext uri="{BB962C8B-B14F-4D97-AF65-F5344CB8AC3E}">
        <p14:creationId xmlns:p14="http://schemas.microsoft.com/office/powerpoint/2010/main" val="30863892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573B97DE-CD7B-5A4A-8090-5E2CD0B996BA}" type="slidenum">
              <a:rPr kumimoji="0" lang="en-US" sz="1400" b="0" i="0" u="none" strike="noStrike" kern="0" cap="none" spc="0" normalizeH="0" baseline="0" noProof="0" smtClean="0">
                <a:ln>
                  <a:noFill/>
                </a:ln>
                <a:solidFill>
                  <a:srgbClr val="000000"/>
                </a:solidFill>
                <a:effectLst/>
                <a:uLnTx/>
                <a:uFillTx/>
                <a:latin typeface="Arial"/>
                <a:ea typeface="ＭＳ Ｐゴシック" pitchFamily="-16" charset="-128"/>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97</a:t>
            </a:fld>
            <a:endParaRPr kumimoji="0" lang="en-US" sz="1400" b="0" i="0" u="none" strike="noStrike" kern="0" cap="none" spc="0" normalizeH="0" baseline="0" noProof="0">
              <a:ln>
                <a:noFill/>
              </a:ln>
              <a:solidFill>
                <a:srgbClr val="000000"/>
              </a:solidFill>
              <a:effectLst/>
              <a:uLnTx/>
              <a:uFillTx/>
              <a:latin typeface="Arial"/>
              <a:ea typeface="ＭＳ Ｐゴシック" pitchFamily="-16" charset="-128"/>
              <a:cs typeface="Arial"/>
              <a:sym typeface="Arial"/>
            </a:endParaRPr>
          </a:p>
        </p:txBody>
      </p:sp>
    </p:spTree>
    <p:extLst>
      <p:ext uri="{BB962C8B-B14F-4D97-AF65-F5344CB8AC3E}">
        <p14:creationId xmlns:p14="http://schemas.microsoft.com/office/powerpoint/2010/main" val="3089519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Today a single system delivers 2 peta FLOPs for training neural networks. </a:t>
            </a:r>
          </a:p>
          <a:p>
            <a:endParaRPr lang="en-GB"/>
          </a:p>
          <a:p>
            <a:r>
              <a:rPr lang="en-GB"/>
              <a:t>Computational power accessible only to world’s largest superpowers in November 2009 is now available to everyone due to presence of dense GPU systems in the cloud.</a:t>
            </a:r>
          </a:p>
          <a:p>
            <a:endParaRPr lang="en-GB"/>
          </a:p>
          <a:p>
            <a:r>
              <a:rPr lang="en-GB"/>
              <a:t>Next slide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8872611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1ecd90654_0_223: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r>
              <a:rPr lang="en-US" sz="1400"/>
              <a:t>One significant</a:t>
            </a:r>
            <a:r>
              <a:rPr lang="en-US" sz="1400" baseline="0"/>
              <a:t> problem with pipelining, that we we were able to avoid with tensor parallelism, was idle time due to bubbles.</a:t>
            </a:r>
          </a:p>
          <a:p>
            <a:pPr marL="0" lvl="0" indent="0" algn="l" rtl="0">
              <a:spcBef>
                <a:spcPts val="550"/>
              </a:spcBef>
              <a:spcAft>
                <a:spcPts val="0"/>
              </a:spcAft>
              <a:buNone/>
            </a:pPr>
            <a:endParaRPr lang="en-US" sz="1400" baseline="0"/>
          </a:p>
          <a:p>
            <a:pPr marL="0" lvl="0" indent="0" algn="l" rtl="0">
              <a:spcBef>
                <a:spcPts val="550"/>
              </a:spcBef>
              <a:spcAft>
                <a:spcPts val="0"/>
              </a:spcAft>
              <a:buNone/>
            </a:pPr>
            <a:r>
              <a:rPr lang="en-US" sz="1400" baseline="0"/>
              <a:t>There is a ramp up bubble on the left, and a pipeline flush bubble on the right.</a:t>
            </a:r>
            <a:endParaRPr sz="1400"/>
          </a:p>
        </p:txBody>
      </p:sp>
      <p:sp>
        <p:nvSpPr>
          <p:cNvPr id="519" name="Google Shape;519;gb1ecd90654_0_2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ts val="0"/>
              </a:spcBef>
              <a:spcAft>
                <a:spcPts val="0"/>
              </a:spcAft>
              <a:buClr>
                <a:schemeClr val="dk1"/>
              </a:buClr>
              <a:buSzPts val="1100"/>
              <a:buFont typeface="Arial"/>
              <a:buNone/>
              <a:tabLst/>
              <a:defRPr/>
            </a:pPr>
            <a:r>
              <a:rPr lang="en-GB" dirty="0"/>
              <a:t>NEW:</a:t>
            </a:r>
          </a:p>
          <a:p>
            <a:pPr marL="0" lvl="0" indent="0" algn="l" rtl="0">
              <a:lnSpc>
                <a:spcPct val="100000"/>
              </a:lnSpc>
              <a:spcBef>
                <a:spcPts val="0"/>
              </a:spcBef>
              <a:spcAft>
                <a:spcPts val="0"/>
              </a:spcAft>
              <a:buClr>
                <a:schemeClr val="dk1"/>
              </a:buClr>
              <a:buSzPts val="1100"/>
              <a:buFont typeface="Arial"/>
              <a:buNone/>
            </a:pPr>
            <a:endParaRPr lang="en-GB" b="0" i="0" dirty="0">
              <a:solidFill>
                <a:srgbClr val="252525"/>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GB" b="0" i="0" dirty="0">
                <a:solidFill>
                  <a:srgbClr val="252525"/>
                </a:solidFill>
                <a:latin typeface="Arial"/>
                <a:ea typeface="Arial"/>
                <a:cs typeface="Arial"/>
                <a:sym typeface="Arial"/>
              </a:rPr>
              <a:t>NeMo Megatron is and NVIDIA SDK allowing developers to train and scale LLM with billions of parameters.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b="0" i="0" dirty="0">
                <a:solidFill>
                  <a:srgbClr val="252525"/>
                </a:solidFill>
                <a:latin typeface="Arial"/>
                <a:ea typeface="Arial"/>
                <a:cs typeface="Arial"/>
                <a:sym typeface="Arial"/>
              </a:rPr>
              <a:t>This framework encapsulates best practices from Megatron-LM, </a:t>
            </a:r>
            <a:r>
              <a:rPr lang="en-GB" b="0" i="0" dirty="0" err="1">
                <a:solidFill>
                  <a:srgbClr val="252525"/>
                </a:solidFill>
                <a:latin typeface="Arial"/>
                <a:ea typeface="Arial"/>
                <a:cs typeface="Arial"/>
                <a:sym typeface="Arial"/>
              </a:rPr>
              <a:t>FasterTransformer</a:t>
            </a:r>
            <a:r>
              <a:rPr lang="en-GB" b="0" i="0" dirty="0">
                <a:solidFill>
                  <a:srgbClr val="252525"/>
                </a:solidFill>
                <a:latin typeface="Arial"/>
                <a:ea typeface="Arial"/>
                <a:cs typeface="Arial"/>
                <a:sym typeface="Arial"/>
              </a:rPr>
              <a:t> and Triton Inference Server. </a:t>
            </a:r>
          </a:p>
          <a:p>
            <a:pPr marL="0" lvl="0" indent="0" algn="l" rtl="0">
              <a:lnSpc>
                <a:spcPct val="100000"/>
              </a:lnSpc>
              <a:spcBef>
                <a:spcPts val="0"/>
              </a:spcBef>
              <a:spcAft>
                <a:spcPts val="0"/>
              </a:spcAft>
              <a:buClr>
                <a:schemeClr val="dk1"/>
              </a:buClr>
              <a:buSzPts val="1100"/>
              <a:buFont typeface="Arial"/>
              <a:buNone/>
            </a:pPr>
            <a:endParaRPr lang="en-GB" b="0" i="0" dirty="0">
              <a:solidFill>
                <a:srgbClr val="252525"/>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b="0" i="0" dirty="0">
                <a:solidFill>
                  <a:srgbClr val="252525"/>
                </a:solidFill>
                <a:latin typeface="Arial"/>
                <a:ea typeface="Arial"/>
                <a:cs typeface="Arial"/>
                <a:sym typeface="Arial"/>
              </a:rPr>
              <a:t>Nemo-Megatron provides capabilities to perform data curation, including formatting, filtering, deduplication, and blending. </a:t>
            </a:r>
          </a:p>
          <a:p>
            <a:pPr marL="0" lvl="0" indent="0" algn="l" rtl="0">
              <a:lnSpc>
                <a:spcPct val="100000"/>
              </a:lnSpc>
              <a:spcBef>
                <a:spcPts val="0"/>
              </a:spcBef>
              <a:spcAft>
                <a:spcPts val="0"/>
              </a:spcAft>
              <a:buClr>
                <a:schemeClr val="dk1"/>
              </a:buClr>
              <a:buSzPts val="1100"/>
              <a:buFont typeface="Arial"/>
              <a:buNone/>
            </a:pPr>
            <a:r>
              <a:rPr lang="en-GB" b="0" i="0" dirty="0">
                <a:solidFill>
                  <a:srgbClr val="252525"/>
                </a:solidFill>
                <a:latin typeface="Arial"/>
                <a:ea typeface="Arial"/>
                <a:cs typeface="Arial"/>
                <a:sym typeface="Arial"/>
              </a:rPr>
              <a:t>Different variants of GPT-3 models and scale them to multiple nodes</a:t>
            </a:r>
          </a:p>
          <a:p>
            <a:pPr marL="0" lvl="0" indent="0" algn="l" rtl="0">
              <a:lnSpc>
                <a:spcPct val="100000"/>
              </a:lnSpc>
              <a:spcBef>
                <a:spcPts val="0"/>
              </a:spcBef>
              <a:spcAft>
                <a:spcPts val="0"/>
              </a:spcAft>
              <a:buClr>
                <a:schemeClr val="dk1"/>
              </a:buClr>
              <a:buSzPts val="1100"/>
              <a:buFont typeface="Arial"/>
              <a:buNone/>
            </a:pPr>
            <a:endParaRPr lang="en-GB" b="0" i="0" dirty="0">
              <a:solidFill>
                <a:srgbClr val="252525"/>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b="0" i="0" dirty="0">
                <a:solidFill>
                  <a:srgbClr val="252525"/>
                </a:solidFill>
                <a:latin typeface="Arial"/>
                <a:ea typeface="Arial"/>
                <a:cs typeface="Arial"/>
                <a:sym typeface="Arial"/>
              </a:rPr>
              <a:t>It also provides deployment hyper parameters tuning. </a:t>
            </a:r>
          </a:p>
          <a:p>
            <a:pPr marL="0" lvl="0" indent="0" algn="l" rtl="0">
              <a:lnSpc>
                <a:spcPct val="100000"/>
              </a:lnSpc>
              <a:spcBef>
                <a:spcPts val="0"/>
              </a:spcBef>
              <a:spcAft>
                <a:spcPts val="0"/>
              </a:spcAft>
              <a:buClr>
                <a:schemeClr val="dk1"/>
              </a:buClr>
              <a:buSzPts val="1100"/>
              <a:buFont typeface="Arial"/>
              <a:buNone/>
            </a:pPr>
            <a:endParaRPr lang="en-GB" b="0" i="0" dirty="0">
              <a:solidFill>
                <a:srgbClr val="252525"/>
              </a:solidFill>
              <a:latin typeface="Arial"/>
              <a:ea typeface="Arial"/>
              <a:cs typeface="Arial"/>
              <a:sym typeface="Arial"/>
            </a:endParaRPr>
          </a:p>
          <a:p>
            <a:pPr>
              <a:lnSpc>
                <a:spcPct val="107000"/>
              </a:lnSpc>
              <a:spcAft>
                <a:spcPts val="800"/>
              </a:spcAft>
            </a:pPr>
            <a:endParaRPr lang="en-GB" dirty="0"/>
          </a:p>
        </p:txBody>
      </p:sp>
    </p:spTree>
    <p:extLst>
      <p:ext uri="{BB962C8B-B14F-4D97-AF65-F5344CB8AC3E}">
        <p14:creationId xmlns:p14="http://schemas.microsoft.com/office/powerpoint/2010/main" val="22474577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105</a:t>
            </a:fld>
            <a:endParaRPr lang="en-US"/>
          </a:p>
        </p:txBody>
      </p:sp>
    </p:spTree>
    <p:extLst>
      <p:ext uri="{BB962C8B-B14F-4D97-AF65-F5344CB8AC3E}">
        <p14:creationId xmlns:p14="http://schemas.microsoft.com/office/powerpoint/2010/main" val="1800394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Today a single system delivers 2 peta FLOPs for training neural networks. </a:t>
            </a:r>
          </a:p>
          <a:p>
            <a:endParaRPr lang="en-GB"/>
          </a:p>
          <a:p>
            <a:r>
              <a:rPr lang="en-GB"/>
              <a:t>Computational power accessible only to world’s largest superpowers in November 2009 is now available to everyone due to presence of dense GPU systems in the cloud.</a:t>
            </a:r>
          </a:p>
          <a:p>
            <a:endParaRPr lang="en-GB"/>
          </a:p>
          <a:p>
            <a:r>
              <a:rPr lang="en-GB"/>
              <a:t>Next slide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039764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655149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45749" y="3160775"/>
            <a:ext cx="2669325" cy="2164380"/>
          </a:xfrm>
          <a:prstGeom prst="rect">
            <a:avLst/>
          </a:prstGeom>
        </p:spPr>
      </p:pic>
      <p:sp>
        <p:nvSpPr>
          <p:cNvPr id="11" name="Rectangle 4"/>
          <p:cNvSpPr>
            <a:spLocks noGrp="1" noChangeArrowheads="1"/>
          </p:cNvSpPr>
          <p:nvPr>
            <p:ph type="subTitle" idx="1"/>
          </p:nvPr>
        </p:nvSpPr>
        <p:spPr>
          <a:xfrm>
            <a:off x="1143000" y="8290560"/>
            <a:ext cx="9692640" cy="477053"/>
          </a:xfrm>
        </p:spPr>
        <p:txBody>
          <a:bodyPr wrap="square" anchor="t">
            <a:noAutofit/>
          </a:bodyPr>
          <a:lstStyle>
            <a:lvl1pPr marL="0" indent="0" algn="l">
              <a:lnSpc>
                <a:spcPct val="90000"/>
              </a:lnSpc>
              <a:spcBef>
                <a:spcPts val="1000"/>
              </a:spcBef>
              <a:spcAft>
                <a:spcPts val="500"/>
              </a:spcAft>
              <a:buFontTx/>
              <a:buNone/>
              <a:defRPr sz="2400" b="0">
                <a:solidFill>
                  <a:schemeClr val="tx2"/>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143000" y="6705601"/>
            <a:ext cx="9692640" cy="1638092"/>
          </a:xfrm>
        </p:spPr>
        <p:txBody>
          <a:bodyPr anchor="b">
            <a:noAutofit/>
          </a:bodyPr>
          <a:lstStyle>
            <a:lvl1pPr algn="l">
              <a:lnSpc>
                <a:spcPct val="90000"/>
              </a:lnSpc>
              <a:spcBef>
                <a:spcPts val="0"/>
              </a:spcBef>
              <a:defRPr sz="6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pic>
        <p:nvPicPr>
          <p:cNvPr id="2" name="Graphic 1">
            <a:extLst>
              <a:ext uri="{FF2B5EF4-FFF2-40B4-BE49-F238E27FC236}">
                <a16:creationId xmlns:a16="http://schemas.microsoft.com/office/drawing/2014/main" id="{B3FC84FD-FDBC-467E-BC0E-BFA2F5D72269}"/>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3293717" y="3370707"/>
            <a:ext cx="3306588" cy="1815507"/>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FACDDEC-7B0F-4224-B7DD-1384AF6821DE}"/>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9" name="Picture 8">
            <a:extLst>
              <a:ext uri="{FF2B5EF4-FFF2-40B4-BE49-F238E27FC236}">
                <a16:creationId xmlns:a16="http://schemas.microsoft.com/office/drawing/2014/main" id="{63865C37-5E1F-4D9B-9A59-A229257C36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239590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3049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4BE960C9-7EE1-466F-A367-895BB594529A}"/>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D20F0376-86FF-4FFB-82E1-7CCF3028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
        <p:nvSpPr>
          <p:cNvPr id="2" name="Title 1"/>
          <p:cNvSpPr>
            <a:spLocks noGrp="1"/>
          </p:cNvSpPr>
          <p:nvPr>
            <p:ph type="title"/>
          </p:nvPr>
        </p:nvSpPr>
        <p:spPr>
          <a:xfrm>
            <a:off x="8290560" y="7040881"/>
            <a:ext cx="8961120" cy="2289898"/>
          </a:xfrm>
        </p:spPr>
        <p:txBody>
          <a:bodyPr anchor="b"/>
          <a:lstStyle>
            <a:lvl1pPr algn="ctr">
              <a:defRPr sz="5800">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7"/>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70120" y="6278881"/>
            <a:ext cx="12435840" cy="984885"/>
          </a:xfrm>
        </p:spPr>
        <p:txBody>
          <a:bodyPr/>
          <a:lstStyle>
            <a:lvl1pPr algn="l">
              <a:defRPr sz="480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4000" b="0">
                <a:solidFill>
                  <a:schemeClr val="tx1"/>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467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4739340-3649-4D8C-89CF-13D20880D50E}"/>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878CA877-0F73-4AA5-B944-ADC4B5B81E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A6F720E-B055-4C1E-945E-E6CA4B843BBF}"/>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0B80375D-227C-4AD1-A1C4-8FA754AB594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48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FEA917CE-050C-4AE3-A9CF-B16C84942F57}"/>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3E4F6385-A086-4712-BCFF-4101C88EB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82880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8288000" cy="10287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8288000" cy="10287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8288000" cy="10287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4651059"/>
            <a:ext cx="16626840" cy="984885"/>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7994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5D803607-04CC-4854-B44F-C75A2664FEB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400687" y="7982157"/>
            <a:ext cx="2669325" cy="2164380"/>
          </a:xfrm>
          <a:prstGeom prst="rect">
            <a:avLst/>
          </a:prstGeom>
        </p:spPr>
      </p:pic>
      <p:pic>
        <p:nvPicPr>
          <p:cNvPr id="5" name="Graphic 4">
            <a:extLst>
              <a:ext uri="{FF2B5EF4-FFF2-40B4-BE49-F238E27FC236}">
                <a16:creationId xmlns:a16="http://schemas.microsoft.com/office/drawing/2014/main" id="{7CA24084-E23F-444B-85F4-5957A1DD6531}"/>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4748655" y="8192089"/>
            <a:ext cx="3306588" cy="1815507"/>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1090588"/>
            <a:ext cx="16626840" cy="984885"/>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0581" y="3519436"/>
            <a:ext cx="8241772" cy="6155868"/>
          </a:xfrm>
        </p:spPr>
        <p:txBody>
          <a:bodyPr/>
          <a:lstStyle>
            <a:lvl1pPr marL="386299" indent="-386299">
              <a:buSzPct val="100000"/>
              <a:buFontTx/>
              <a:buBlip>
                <a:blip r:embed="rId2"/>
              </a:buBlip>
              <a:defRPr sz="4000" b="0">
                <a:solidFill>
                  <a:schemeClr val="bg1"/>
                </a:solidFill>
              </a:defRPr>
            </a:lvl1pPr>
            <a:lvl2pPr marL="1338818" indent="-386299">
              <a:buSzPct val="100000"/>
              <a:buFontTx/>
              <a:buBlip>
                <a:blip r:embed="rId2"/>
              </a:buBlip>
              <a:defRPr sz="3333" b="0">
                <a:solidFill>
                  <a:schemeClr val="bg1"/>
                </a:solidFill>
              </a:defRPr>
            </a:lvl2pPr>
            <a:lvl3pPr marL="2092897" indent="-277819">
              <a:buSzPct val="100000"/>
              <a:buFontTx/>
              <a:buBlip>
                <a:blip r:embed="rId2"/>
              </a:buBlip>
              <a:defRPr sz="3000" b="0">
                <a:solidFill>
                  <a:schemeClr val="bg1"/>
                </a:solidFill>
              </a:defRPr>
            </a:lvl3pPr>
            <a:lvl4pPr marL="2958101" indent="-381008">
              <a:buFont typeface="Wingdings" panose="05000000000000000000" pitchFamily="2" charset="2"/>
              <a:buChar char="§"/>
              <a:defRPr sz="3000" b="0">
                <a:solidFill>
                  <a:schemeClr val="tx1"/>
                </a:solidFill>
              </a:defRPr>
            </a:lvl4pPr>
            <a:lvl5pPr marL="3529612" indent="-381008">
              <a:buFont typeface="Wingdings" panose="05000000000000000000" pitchFamily="2" charset="2"/>
              <a:buChar char="§"/>
              <a:defRPr sz="3000" b="0">
                <a:solidFill>
                  <a:schemeClr val="tx1"/>
                </a:solidFill>
              </a:defRPr>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9215650" y="3519436"/>
            <a:ext cx="8241770" cy="6155868"/>
          </a:xfrm>
        </p:spPr>
        <p:txBody>
          <a:bodyPr/>
          <a:lstStyle>
            <a:lvl1pPr marL="386299" indent="-386299">
              <a:buSzPct val="100000"/>
              <a:buFontTx/>
              <a:buBlip>
                <a:blip r:embed="rId2"/>
              </a:buBlip>
              <a:defRPr sz="4000" b="0">
                <a:solidFill>
                  <a:schemeClr val="bg1"/>
                </a:solidFill>
              </a:defRPr>
            </a:lvl1pPr>
            <a:lvl2pPr marL="1338818" indent="-386299">
              <a:buSzPct val="100000"/>
              <a:buFontTx/>
              <a:buBlip>
                <a:blip r:embed="rId2"/>
              </a:buBlip>
              <a:defRPr sz="3333" b="0">
                <a:solidFill>
                  <a:schemeClr val="bg1"/>
                </a:solidFill>
              </a:defRPr>
            </a:lvl2pPr>
            <a:lvl3pPr marL="2092897" indent="-277819">
              <a:buSzPct val="100000"/>
              <a:buFontTx/>
              <a:buBlip>
                <a:blip r:embed="rId2"/>
              </a:buBlip>
              <a:defRPr sz="3000" b="0">
                <a:solidFill>
                  <a:schemeClr val="bg1"/>
                </a:solidFill>
              </a:defRPr>
            </a:lvl3pPr>
            <a:lvl4pPr marL="2958101" indent="-381008">
              <a:buFont typeface="Wingdings" panose="05000000000000000000" pitchFamily="2" charset="2"/>
              <a:buChar char="§"/>
              <a:defRPr sz="3000" b="0">
                <a:solidFill>
                  <a:schemeClr val="tx1"/>
                </a:solidFill>
              </a:defRPr>
            </a:lvl4pPr>
            <a:lvl5pPr marL="3529612" indent="-381008">
              <a:buFont typeface="Wingdings" panose="05000000000000000000" pitchFamily="2" charset="2"/>
              <a:buChar char="§"/>
              <a:defRPr sz="3000" b="0">
                <a:solidFill>
                  <a:schemeClr val="tx1"/>
                </a:solidFill>
              </a:defRPr>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967614"/>
            <a:ext cx="16626840" cy="875772"/>
          </a:xfrm>
        </p:spPr>
        <p:txBody>
          <a:bodyPr/>
          <a:lstStyle>
            <a:lvl1pPr marL="0" indent="0" algn="ctr">
              <a:buFontTx/>
              <a:buNone/>
              <a:defRPr sz="4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26135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 Side by Side Compare">
  <p:cSld name="1 Side by Side Compare">
    <p:spTree>
      <p:nvGrpSpPr>
        <p:cNvPr id="1" name="Shape 27"/>
        <p:cNvGrpSpPr/>
        <p:nvPr/>
      </p:nvGrpSpPr>
      <p:grpSpPr>
        <a:xfrm>
          <a:off x="0" y="0"/>
          <a:ext cx="0" cy="0"/>
          <a:chOff x="0" y="0"/>
          <a:chExt cx="0" cy="0"/>
        </a:xfrm>
      </p:grpSpPr>
      <p:sp>
        <p:nvSpPr>
          <p:cNvPr id="28" name="Google Shape;28;p40"/>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0"/>
          <p:cNvSpPr txBox="1">
            <a:spLocks noGrp="1"/>
          </p:cNvSpPr>
          <p:nvPr>
            <p:ph type="body" idx="1"/>
          </p:nvPr>
        </p:nvSpPr>
        <p:spPr>
          <a:xfrm>
            <a:off x="861250" y="3009331"/>
            <a:ext cx="8078034" cy="6693936"/>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33"/>
              <a:buFont typeface="Trebuchet MS"/>
              <a:buNone/>
              <a:defRPr sz="1833">
                <a:solidFill>
                  <a:schemeClr val="accent4"/>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0" name="Google Shape;30;p40"/>
          <p:cNvSpPr txBox="1">
            <a:spLocks noGrp="1"/>
          </p:cNvSpPr>
          <p:nvPr>
            <p:ph type="body" idx="2"/>
          </p:nvPr>
        </p:nvSpPr>
        <p:spPr>
          <a:xfrm>
            <a:off x="830580" y="2307195"/>
            <a:ext cx="8108704" cy="4541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200"/>
              <a:buFont typeface="Trebuchet MS"/>
              <a:buNone/>
              <a:defRPr sz="32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1" name="Google Shape;31;p40"/>
          <p:cNvSpPr txBox="1">
            <a:spLocks noGrp="1"/>
          </p:cNvSpPr>
          <p:nvPr>
            <p:ph type="body" idx="3"/>
          </p:nvPr>
        </p:nvSpPr>
        <p:spPr>
          <a:xfrm>
            <a:off x="9379388" y="3009331"/>
            <a:ext cx="8078034" cy="6693936"/>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33"/>
              <a:buFont typeface="Trebuchet MS"/>
              <a:buNone/>
              <a:defRPr sz="1833">
                <a:solidFill>
                  <a:schemeClr val="accent4"/>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2" name="Google Shape;32;p40"/>
          <p:cNvSpPr txBox="1">
            <a:spLocks noGrp="1"/>
          </p:cNvSpPr>
          <p:nvPr>
            <p:ph type="body" idx="4"/>
          </p:nvPr>
        </p:nvSpPr>
        <p:spPr>
          <a:xfrm>
            <a:off x="9348718" y="2307195"/>
            <a:ext cx="8108704" cy="4541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200"/>
              <a:buFont typeface="Trebuchet MS"/>
              <a:buNone/>
              <a:defRPr sz="32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56815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728">
          <p15:clr>
            <a:srgbClr val="FBAE40"/>
          </p15:clr>
        </p15:guide>
        <p15:guide id="2" pos="5760">
          <p15:clr>
            <a:srgbClr val="FBAE40"/>
          </p15:clr>
        </p15:guide>
        <p15:guide id="3" orient="horz" pos="33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ubtitle, and Two Content">
  <p:cSld name="1_Title, Subtitle, and Two Content">
    <p:spTree>
      <p:nvGrpSpPr>
        <p:cNvPr id="1" name="Shape 37"/>
        <p:cNvGrpSpPr/>
        <p:nvPr/>
      </p:nvGrpSpPr>
      <p:grpSpPr>
        <a:xfrm>
          <a:off x="0" y="0"/>
          <a:ext cx="0" cy="0"/>
          <a:chOff x="0" y="0"/>
          <a:chExt cx="0" cy="0"/>
        </a:xfrm>
      </p:grpSpPr>
      <p:sp>
        <p:nvSpPr>
          <p:cNvPr id="38" name="Google Shape;38;p42"/>
          <p:cNvSpPr txBox="1">
            <a:spLocks noGrp="1"/>
          </p:cNvSpPr>
          <p:nvPr>
            <p:ph type="title"/>
          </p:nvPr>
        </p:nvSpPr>
        <p:spPr>
          <a:xfrm>
            <a:off x="830580" y="1090588"/>
            <a:ext cx="16627200" cy="985200"/>
          </a:xfrm>
          <a:prstGeom prst="rect">
            <a:avLst/>
          </a:prstGeom>
          <a:noFill/>
          <a:ln>
            <a:noFill/>
          </a:ln>
        </p:spPr>
        <p:txBody>
          <a:bodyPr spcFirstLastPara="1" wrap="square" lIns="76200" tIns="38075" rIns="76200" bIns="38075" anchor="b" anchorCtr="0">
            <a:noAutofit/>
          </a:bodyPr>
          <a:lstStyle>
            <a:lvl1pPr lvl="0" algn="ctr">
              <a:lnSpc>
                <a:spcPct val="90000"/>
              </a:lnSpc>
              <a:spcBef>
                <a:spcPts val="0"/>
              </a:spcBef>
              <a:spcAft>
                <a:spcPts val="0"/>
              </a:spcAft>
              <a:buClr>
                <a:schemeClr val="dk2"/>
              </a:buClr>
              <a:buSzPts val="1200"/>
              <a:buFont typeface="Trebuchet MS"/>
              <a:buNone/>
              <a:defRPr>
                <a:solidFill>
                  <a:schemeClr val="dk2"/>
                </a:solidFill>
              </a:defRPr>
            </a:lvl1pPr>
            <a:lvl2pPr lvl="1" algn="l">
              <a:spcBef>
                <a:spcPts val="0"/>
              </a:spcBef>
              <a:spcAft>
                <a:spcPts val="0"/>
              </a:spcAft>
              <a:buClr>
                <a:srgbClr val="73B900"/>
              </a:buClr>
              <a:buSzPts val="1200"/>
              <a:buFont typeface="Arial"/>
              <a:buNone/>
              <a:defRPr/>
            </a:lvl2pPr>
            <a:lvl3pPr lvl="2" algn="l">
              <a:spcBef>
                <a:spcPts val="0"/>
              </a:spcBef>
              <a:spcAft>
                <a:spcPts val="0"/>
              </a:spcAft>
              <a:buClr>
                <a:srgbClr val="73B900"/>
              </a:buClr>
              <a:buSzPts val="1200"/>
              <a:buFont typeface="Arial"/>
              <a:buNone/>
              <a:defRPr/>
            </a:lvl3pPr>
            <a:lvl4pPr lvl="3" algn="l">
              <a:spcBef>
                <a:spcPts val="0"/>
              </a:spcBef>
              <a:spcAft>
                <a:spcPts val="0"/>
              </a:spcAft>
              <a:buClr>
                <a:srgbClr val="73B900"/>
              </a:buClr>
              <a:buSzPts val="1200"/>
              <a:buFont typeface="Arial"/>
              <a:buNone/>
              <a:defRPr/>
            </a:lvl4pPr>
            <a:lvl5pPr lvl="4" algn="l">
              <a:spcBef>
                <a:spcPts val="0"/>
              </a:spcBef>
              <a:spcAft>
                <a:spcPts val="0"/>
              </a:spcAft>
              <a:buClr>
                <a:srgbClr val="73B900"/>
              </a:buClr>
              <a:buSzPts val="1200"/>
              <a:buFont typeface="Arial"/>
              <a:buNone/>
              <a:defRPr/>
            </a:lvl5pPr>
            <a:lvl6pPr lvl="5" algn="l">
              <a:spcBef>
                <a:spcPts val="0"/>
              </a:spcBef>
              <a:spcAft>
                <a:spcPts val="0"/>
              </a:spcAft>
              <a:buClr>
                <a:srgbClr val="73B900"/>
              </a:buClr>
              <a:buSzPts val="1200"/>
              <a:buFont typeface="Arial"/>
              <a:buNone/>
              <a:defRPr/>
            </a:lvl6pPr>
            <a:lvl7pPr lvl="6" algn="l">
              <a:spcBef>
                <a:spcPts val="0"/>
              </a:spcBef>
              <a:spcAft>
                <a:spcPts val="0"/>
              </a:spcAft>
              <a:buClr>
                <a:srgbClr val="73B900"/>
              </a:buClr>
              <a:buSzPts val="1200"/>
              <a:buFont typeface="Arial"/>
              <a:buNone/>
              <a:defRPr/>
            </a:lvl7pPr>
            <a:lvl8pPr lvl="7" algn="l">
              <a:spcBef>
                <a:spcPts val="0"/>
              </a:spcBef>
              <a:spcAft>
                <a:spcPts val="0"/>
              </a:spcAft>
              <a:buClr>
                <a:srgbClr val="73B900"/>
              </a:buClr>
              <a:buSzPts val="1200"/>
              <a:buFont typeface="Arial"/>
              <a:buNone/>
              <a:defRPr/>
            </a:lvl8pPr>
            <a:lvl9pPr lvl="8" algn="l">
              <a:spcBef>
                <a:spcPts val="0"/>
              </a:spcBef>
              <a:spcAft>
                <a:spcPts val="0"/>
              </a:spcAft>
              <a:buClr>
                <a:srgbClr val="73B900"/>
              </a:buClr>
              <a:buSzPts val="1200"/>
              <a:buFont typeface="Arial"/>
              <a:buNone/>
              <a:defRPr/>
            </a:lvl9pPr>
          </a:lstStyle>
          <a:p>
            <a:endParaRPr/>
          </a:p>
        </p:txBody>
      </p:sp>
      <p:sp>
        <p:nvSpPr>
          <p:cNvPr id="39" name="Google Shape;39;p42"/>
          <p:cNvSpPr txBox="1">
            <a:spLocks noGrp="1"/>
          </p:cNvSpPr>
          <p:nvPr>
            <p:ph type="body" idx="1"/>
          </p:nvPr>
        </p:nvSpPr>
        <p:spPr>
          <a:xfrm>
            <a:off x="830582" y="3519436"/>
            <a:ext cx="8242200" cy="6156000"/>
          </a:xfrm>
          <a:prstGeom prst="rect">
            <a:avLst/>
          </a:prstGeom>
          <a:noFill/>
          <a:ln>
            <a:noFill/>
          </a:ln>
        </p:spPr>
        <p:txBody>
          <a:bodyPr spcFirstLastPara="1" wrap="square" lIns="76200" tIns="38075" rIns="76200" bIns="38075" anchor="t" anchorCtr="0">
            <a:noAutofit/>
          </a:bodyPr>
          <a:lstStyle>
            <a:lvl1pPr marL="457200" lvl="0" indent="-355600" algn="l">
              <a:lnSpc>
                <a:spcPct val="90000"/>
              </a:lnSpc>
              <a:spcBef>
                <a:spcPts val="1600"/>
              </a:spcBef>
              <a:spcAft>
                <a:spcPts val="0"/>
              </a:spcAft>
              <a:buSzPts val="2000"/>
              <a:buFont typeface="Trebuchet MS"/>
              <a:buChar char="•"/>
              <a:defRPr sz="4000" b="0">
                <a:solidFill>
                  <a:schemeClr val="dk2"/>
                </a:solidFill>
              </a:defRPr>
            </a:lvl1pPr>
            <a:lvl2pPr marL="914400" lvl="1" indent="-336550" algn="l">
              <a:lnSpc>
                <a:spcPct val="90000"/>
              </a:lnSpc>
              <a:spcBef>
                <a:spcPts val="1600"/>
              </a:spcBef>
              <a:spcAft>
                <a:spcPts val="0"/>
              </a:spcAft>
              <a:buSzPts val="1700"/>
              <a:buFont typeface="Trebuchet MS"/>
              <a:buChar char="•"/>
              <a:defRPr sz="3400" b="0">
                <a:solidFill>
                  <a:schemeClr val="dk2"/>
                </a:solidFill>
              </a:defRPr>
            </a:lvl2pPr>
            <a:lvl3pPr marL="1371600" lvl="2" indent="-323850" algn="l">
              <a:lnSpc>
                <a:spcPct val="90000"/>
              </a:lnSpc>
              <a:spcBef>
                <a:spcPts val="1600"/>
              </a:spcBef>
              <a:spcAft>
                <a:spcPts val="0"/>
              </a:spcAft>
              <a:buSzPts val="1500"/>
              <a:buFont typeface="Trebuchet MS"/>
              <a:buChar char="•"/>
              <a:defRPr sz="3000" b="0">
                <a:solidFill>
                  <a:schemeClr val="dk2"/>
                </a:solidFill>
              </a:defRPr>
            </a:lvl3pPr>
            <a:lvl4pPr marL="1828800" lvl="3" indent="-323850" algn="l">
              <a:spcBef>
                <a:spcPts val="1600"/>
              </a:spcBef>
              <a:spcAft>
                <a:spcPts val="0"/>
              </a:spcAft>
              <a:buClr>
                <a:schemeClr val="lt1"/>
              </a:buClr>
              <a:buSzPts val="1500"/>
              <a:buFont typeface="Noto Sans Symbols"/>
              <a:buChar char="▪"/>
              <a:defRPr sz="3000" b="0">
                <a:solidFill>
                  <a:schemeClr val="lt1"/>
                </a:solidFill>
              </a:defRPr>
            </a:lvl4pPr>
            <a:lvl5pPr marL="2286000" lvl="4" indent="-323850" algn="l">
              <a:spcBef>
                <a:spcPts val="600"/>
              </a:spcBef>
              <a:spcAft>
                <a:spcPts val="0"/>
              </a:spcAft>
              <a:buClr>
                <a:schemeClr val="lt1"/>
              </a:buClr>
              <a:buSzPts val="1500"/>
              <a:buFont typeface="Noto Sans Symbols"/>
              <a:buChar char="▪"/>
              <a:defRPr sz="3000" b="0">
                <a:solidFill>
                  <a:schemeClr val="lt1"/>
                </a:solidFill>
              </a:defRPr>
            </a:lvl5pPr>
            <a:lvl6pPr marL="2743200" lvl="5" indent="-323850" algn="l">
              <a:spcBef>
                <a:spcPts val="600"/>
              </a:spcBef>
              <a:spcAft>
                <a:spcPts val="0"/>
              </a:spcAft>
              <a:buClr>
                <a:schemeClr val="dk2"/>
              </a:buClr>
              <a:buSzPts val="1500"/>
              <a:buFont typeface="Trebuchet MS"/>
              <a:buChar char="»"/>
              <a:defRPr sz="3000"/>
            </a:lvl6pPr>
            <a:lvl7pPr marL="3200400" lvl="6" indent="-323850" algn="l">
              <a:spcBef>
                <a:spcPts val="600"/>
              </a:spcBef>
              <a:spcAft>
                <a:spcPts val="0"/>
              </a:spcAft>
              <a:buClr>
                <a:schemeClr val="dk2"/>
              </a:buClr>
              <a:buSzPts val="1500"/>
              <a:buFont typeface="Trebuchet MS"/>
              <a:buChar char="»"/>
              <a:defRPr sz="3000"/>
            </a:lvl7pPr>
            <a:lvl8pPr marL="3657600" lvl="7" indent="-323850" algn="l">
              <a:spcBef>
                <a:spcPts val="600"/>
              </a:spcBef>
              <a:spcAft>
                <a:spcPts val="0"/>
              </a:spcAft>
              <a:buClr>
                <a:schemeClr val="dk2"/>
              </a:buClr>
              <a:buSzPts val="1500"/>
              <a:buFont typeface="Trebuchet MS"/>
              <a:buChar char="»"/>
              <a:defRPr sz="3000"/>
            </a:lvl8pPr>
            <a:lvl9pPr marL="4114800" lvl="8" indent="-323850" algn="l">
              <a:spcBef>
                <a:spcPts val="600"/>
              </a:spcBef>
              <a:spcAft>
                <a:spcPts val="0"/>
              </a:spcAft>
              <a:buClr>
                <a:schemeClr val="dk2"/>
              </a:buClr>
              <a:buSzPts val="1500"/>
              <a:buFont typeface="Trebuchet MS"/>
              <a:buChar char="»"/>
              <a:defRPr sz="3000"/>
            </a:lvl9pPr>
          </a:lstStyle>
          <a:p>
            <a:endParaRPr/>
          </a:p>
        </p:txBody>
      </p:sp>
      <p:sp>
        <p:nvSpPr>
          <p:cNvPr id="40" name="Google Shape;40;p42"/>
          <p:cNvSpPr txBox="1">
            <a:spLocks noGrp="1"/>
          </p:cNvSpPr>
          <p:nvPr>
            <p:ph type="body" idx="2"/>
          </p:nvPr>
        </p:nvSpPr>
        <p:spPr>
          <a:xfrm>
            <a:off x="9215652" y="3519436"/>
            <a:ext cx="8242200" cy="6156000"/>
          </a:xfrm>
          <a:prstGeom prst="rect">
            <a:avLst/>
          </a:prstGeom>
          <a:noFill/>
          <a:ln>
            <a:noFill/>
          </a:ln>
        </p:spPr>
        <p:txBody>
          <a:bodyPr spcFirstLastPara="1" wrap="square" lIns="76200" tIns="38075" rIns="76200" bIns="38075" anchor="t" anchorCtr="0">
            <a:noAutofit/>
          </a:bodyPr>
          <a:lstStyle>
            <a:lvl1pPr marL="457200" lvl="0" indent="-355600" algn="l">
              <a:lnSpc>
                <a:spcPct val="90000"/>
              </a:lnSpc>
              <a:spcBef>
                <a:spcPts val="1600"/>
              </a:spcBef>
              <a:spcAft>
                <a:spcPts val="0"/>
              </a:spcAft>
              <a:buSzPts val="2000"/>
              <a:buFont typeface="Trebuchet MS"/>
              <a:buChar char="•"/>
              <a:defRPr sz="4000" b="0">
                <a:solidFill>
                  <a:schemeClr val="dk2"/>
                </a:solidFill>
              </a:defRPr>
            </a:lvl1pPr>
            <a:lvl2pPr marL="914400" lvl="1" indent="-336550" algn="l">
              <a:lnSpc>
                <a:spcPct val="90000"/>
              </a:lnSpc>
              <a:spcBef>
                <a:spcPts val="1600"/>
              </a:spcBef>
              <a:spcAft>
                <a:spcPts val="0"/>
              </a:spcAft>
              <a:buSzPts val="1700"/>
              <a:buFont typeface="Trebuchet MS"/>
              <a:buChar char="•"/>
              <a:defRPr sz="3400" b="0">
                <a:solidFill>
                  <a:schemeClr val="dk2"/>
                </a:solidFill>
              </a:defRPr>
            </a:lvl2pPr>
            <a:lvl3pPr marL="1371600" lvl="2" indent="-323850" algn="l">
              <a:lnSpc>
                <a:spcPct val="90000"/>
              </a:lnSpc>
              <a:spcBef>
                <a:spcPts val="1600"/>
              </a:spcBef>
              <a:spcAft>
                <a:spcPts val="0"/>
              </a:spcAft>
              <a:buSzPts val="1500"/>
              <a:buFont typeface="Trebuchet MS"/>
              <a:buChar char="•"/>
              <a:defRPr sz="3000" b="0">
                <a:solidFill>
                  <a:schemeClr val="dk2"/>
                </a:solidFill>
              </a:defRPr>
            </a:lvl3pPr>
            <a:lvl4pPr marL="1828800" lvl="3" indent="-323850" algn="l">
              <a:spcBef>
                <a:spcPts val="1600"/>
              </a:spcBef>
              <a:spcAft>
                <a:spcPts val="0"/>
              </a:spcAft>
              <a:buClr>
                <a:schemeClr val="lt1"/>
              </a:buClr>
              <a:buSzPts val="1500"/>
              <a:buFont typeface="Noto Sans Symbols"/>
              <a:buChar char="▪"/>
              <a:defRPr sz="3000" b="0">
                <a:solidFill>
                  <a:schemeClr val="lt1"/>
                </a:solidFill>
              </a:defRPr>
            </a:lvl4pPr>
            <a:lvl5pPr marL="2286000" lvl="4" indent="-323850" algn="l">
              <a:spcBef>
                <a:spcPts val="600"/>
              </a:spcBef>
              <a:spcAft>
                <a:spcPts val="0"/>
              </a:spcAft>
              <a:buClr>
                <a:schemeClr val="lt1"/>
              </a:buClr>
              <a:buSzPts val="1500"/>
              <a:buFont typeface="Noto Sans Symbols"/>
              <a:buChar char="▪"/>
              <a:defRPr sz="3000" b="0">
                <a:solidFill>
                  <a:schemeClr val="lt1"/>
                </a:solidFill>
              </a:defRPr>
            </a:lvl5pPr>
            <a:lvl6pPr marL="2743200" lvl="5" indent="-323850" algn="l">
              <a:spcBef>
                <a:spcPts val="600"/>
              </a:spcBef>
              <a:spcAft>
                <a:spcPts val="0"/>
              </a:spcAft>
              <a:buClr>
                <a:schemeClr val="dk2"/>
              </a:buClr>
              <a:buSzPts val="1500"/>
              <a:buFont typeface="Trebuchet MS"/>
              <a:buChar char="»"/>
              <a:defRPr sz="3000"/>
            </a:lvl6pPr>
            <a:lvl7pPr marL="3200400" lvl="6" indent="-323850" algn="l">
              <a:spcBef>
                <a:spcPts val="600"/>
              </a:spcBef>
              <a:spcAft>
                <a:spcPts val="0"/>
              </a:spcAft>
              <a:buClr>
                <a:schemeClr val="dk2"/>
              </a:buClr>
              <a:buSzPts val="1500"/>
              <a:buFont typeface="Trebuchet MS"/>
              <a:buChar char="»"/>
              <a:defRPr sz="3000"/>
            </a:lvl7pPr>
            <a:lvl8pPr marL="3657600" lvl="7" indent="-323850" algn="l">
              <a:spcBef>
                <a:spcPts val="600"/>
              </a:spcBef>
              <a:spcAft>
                <a:spcPts val="0"/>
              </a:spcAft>
              <a:buClr>
                <a:schemeClr val="dk2"/>
              </a:buClr>
              <a:buSzPts val="1500"/>
              <a:buFont typeface="Trebuchet MS"/>
              <a:buChar char="»"/>
              <a:defRPr sz="3000"/>
            </a:lvl8pPr>
            <a:lvl9pPr marL="4114800" lvl="8" indent="-323850" algn="l">
              <a:spcBef>
                <a:spcPts val="600"/>
              </a:spcBef>
              <a:spcAft>
                <a:spcPts val="0"/>
              </a:spcAft>
              <a:buClr>
                <a:schemeClr val="dk2"/>
              </a:buClr>
              <a:buSzPts val="1500"/>
              <a:buFont typeface="Trebuchet MS"/>
              <a:buChar char="»"/>
              <a:defRPr sz="3000"/>
            </a:lvl9pPr>
          </a:lstStyle>
          <a:p>
            <a:endParaRPr/>
          </a:p>
        </p:txBody>
      </p:sp>
      <p:sp>
        <p:nvSpPr>
          <p:cNvPr id="41" name="Google Shape;41;p42"/>
          <p:cNvSpPr txBox="1">
            <a:spLocks noGrp="1"/>
          </p:cNvSpPr>
          <p:nvPr>
            <p:ph type="body" idx="3"/>
          </p:nvPr>
        </p:nvSpPr>
        <p:spPr>
          <a:xfrm>
            <a:off x="830580" y="1967616"/>
            <a:ext cx="16627200" cy="876000"/>
          </a:xfrm>
          <a:prstGeom prst="rect">
            <a:avLst/>
          </a:prstGeom>
          <a:noFill/>
          <a:ln>
            <a:noFill/>
          </a:ln>
        </p:spPr>
        <p:txBody>
          <a:bodyPr spcFirstLastPara="1" wrap="square" lIns="76200" tIns="38075" rIns="76200" bIns="38075" anchor="t" anchorCtr="0">
            <a:noAutofit/>
          </a:bodyPr>
          <a:lstStyle>
            <a:lvl1pPr marL="457200" lvl="0" indent="-228600" algn="ctr">
              <a:lnSpc>
                <a:spcPct val="90000"/>
              </a:lnSpc>
              <a:spcBef>
                <a:spcPts val="1600"/>
              </a:spcBef>
              <a:spcAft>
                <a:spcPts val="0"/>
              </a:spcAft>
              <a:buSzPts val="2000"/>
              <a:buFont typeface="Trebuchet MS"/>
              <a:buNone/>
              <a:defRPr sz="4000" b="0">
                <a:solidFill>
                  <a:schemeClr val="lt2"/>
                </a:solidFill>
                <a:latin typeface="Trebuchet MS"/>
                <a:ea typeface="Trebuchet MS"/>
                <a:cs typeface="Trebuchet MS"/>
                <a:sym typeface="Trebuchet MS"/>
              </a:defRPr>
            </a:lvl1pPr>
            <a:lvl2pPr marL="914400" lvl="1" indent="-228600" algn="ctr">
              <a:lnSpc>
                <a:spcPct val="90000"/>
              </a:lnSpc>
              <a:spcBef>
                <a:spcPts val="1600"/>
              </a:spcBef>
              <a:spcAft>
                <a:spcPts val="0"/>
              </a:spcAft>
              <a:buSzPts val="2300"/>
              <a:buFont typeface="Trebuchet MS"/>
              <a:buNone/>
              <a:defRPr sz="4600">
                <a:solidFill>
                  <a:schemeClr val="lt2"/>
                </a:solidFill>
                <a:latin typeface="Trebuchet MS"/>
                <a:ea typeface="Trebuchet MS"/>
                <a:cs typeface="Trebuchet MS"/>
                <a:sym typeface="Trebuchet MS"/>
              </a:defRPr>
            </a:lvl2pPr>
            <a:lvl3pPr marL="1371600" lvl="2" indent="-228600" algn="ctr">
              <a:lnSpc>
                <a:spcPct val="90000"/>
              </a:lnSpc>
              <a:spcBef>
                <a:spcPts val="1600"/>
              </a:spcBef>
              <a:spcAft>
                <a:spcPts val="0"/>
              </a:spcAft>
              <a:buSzPts val="2300"/>
              <a:buFont typeface="Trebuchet MS"/>
              <a:buNone/>
              <a:defRPr sz="4600">
                <a:solidFill>
                  <a:schemeClr val="lt2"/>
                </a:solidFill>
                <a:latin typeface="Trebuchet MS"/>
                <a:ea typeface="Trebuchet MS"/>
                <a:cs typeface="Trebuchet MS"/>
                <a:sym typeface="Trebuchet MS"/>
              </a:defRPr>
            </a:lvl3pPr>
            <a:lvl4pPr marL="1828800" lvl="3" indent="-228600" algn="ctr">
              <a:spcBef>
                <a:spcPts val="1600"/>
              </a:spcBef>
              <a:spcAft>
                <a:spcPts val="0"/>
              </a:spcAft>
              <a:buClr>
                <a:schemeClr val="lt2"/>
              </a:buClr>
              <a:buSzPts val="2300"/>
              <a:buFont typeface="Trebuchet MS"/>
              <a:buNone/>
              <a:defRPr sz="4600">
                <a:solidFill>
                  <a:schemeClr val="lt2"/>
                </a:solidFill>
                <a:latin typeface="Trebuchet MS"/>
                <a:ea typeface="Trebuchet MS"/>
                <a:cs typeface="Trebuchet MS"/>
                <a:sym typeface="Trebuchet MS"/>
              </a:defRPr>
            </a:lvl4pPr>
            <a:lvl5pPr marL="2286000" lvl="4" indent="-228600" algn="ctr">
              <a:spcBef>
                <a:spcPts val="1000"/>
              </a:spcBef>
              <a:spcAft>
                <a:spcPts val="0"/>
              </a:spcAft>
              <a:buClr>
                <a:schemeClr val="lt2"/>
              </a:buClr>
              <a:buSzPts val="2300"/>
              <a:buFont typeface="Trebuchet MS"/>
              <a:buNone/>
              <a:defRPr sz="4600">
                <a:solidFill>
                  <a:schemeClr val="lt2"/>
                </a:solidFill>
                <a:latin typeface="Trebuchet MS"/>
                <a:ea typeface="Trebuchet MS"/>
                <a:cs typeface="Trebuchet MS"/>
                <a:sym typeface="Trebuchet MS"/>
              </a:defRPr>
            </a:lvl5pPr>
            <a:lvl6pPr marL="2743200" lvl="5" indent="-323850" algn="l">
              <a:spcBef>
                <a:spcPts val="600"/>
              </a:spcBef>
              <a:spcAft>
                <a:spcPts val="0"/>
              </a:spcAft>
              <a:buClr>
                <a:schemeClr val="dk2"/>
              </a:buClr>
              <a:buSzPts val="1500"/>
              <a:buFont typeface="Trebuchet MS"/>
              <a:buChar char="»"/>
              <a:defRPr/>
            </a:lvl6pPr>
            <a:lvl7pPr marL="3200400" lvl="6" indent="-323850" algn="l">
              <a:spcBef>
                <a:spcPts val="600"/>
              </a:spcBef>
              <a:spcAft>
                <a:spcPts val="0"/>
              </a:spcAft>
              <a:buClr>
                <a:schemeClr val="dk2"/>
              </a:buClr>
              <a:buSzPts val="1500"/>
              <a:buFont typeface="Trebuchet MS"/>
              <a:buChar char="»"/>
              <a:defRPr/>
            </a:lvl7pPr>
            <a:lvl8pPr marL="3657600" lvl="7" indent="-323850" algn="l">
              <a:spcBef>
                <a:spcPts val="600"/>
              </a:spcBef>
              <a:spcAft>
                <a:spcPts val="0"/>
              </a:spcAft>
              <a:buClr>
                <a:schemeClr val="dk2"/>
              </a:buClr>
              <a:buSzPts val="1500"/>
              <a:buFont typeface="Trebuchet MS"/>
              <a:buChar char="»"/>
              <a:defRPr/>
            </a:lvl8pPr>
            <a:lvl9pPr marL="4114800" lvl="8" indent="-323850" algn="l">
              <a:spcBef>
                <a:spcPts val="600"/>
              </a:spcBef>
              <a:spcAft>
                <a:spcPts val="0"/>
              </a:spcAft>
              <a:buClr>
                <a:schemeClr val="dk2"/>
              </a:buClr>
              <a:buSzPts val="1500"/>
              <a:buFont typeface="Trebuchet MS"/>
              <a:buChar char="»"/>
              <a:defRPr/>
            </a:lvl9pPr>
          </a:lstStyle>
          <a:p>
            <a:endParaRPr/>
          </a:p>
        </p:txBody>
      </p:sp>
    </p:spTree>
    <p:extLst>
      <p:ext uri="{BB962C8B-B14F-4D97-AF65-F5344CB8AC3E}">
        <p14:creationId xmlns:p14="http://schemas.microsoft.com/office/powerpoint/2010/main" val="335946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5"/>
        <p:cNvGrpSpPr/>
        <p:nvPr/>
      </p:nvGrpSpPr>
      <p:grpSpPr>
        <a:xfrm>
          <a:off x="0" y="0"/>
          <a:ext cx="0" cy="0"/>
          <a:chOff x="0" y="0"/>
          <a:chExt cx="0" cy="0"/>
        </a:xfrm>
      </p:grpSpPr>
      <p:sp>
        <p:nvSpPr>
          <p:cNvPr id="26" name="Google Shape;26;p34"/>
          <p:cNvSpPr txBox="1">
            <a:spLocks noGrp="1"/>
          </p:cNvSpPr>
          <p:nvPr>
            <p:ph type="title"/>
          </p:nvPr>
        </p:nvSpPr>
        <p:spPr>
          <a:xfrm>
            <a:off x="1043684" y="1102044"/>
            <a:ext cx="16200633" cy="98488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2"/>
              </a:buClr>
              <a:buSzPts val="1400"/>
              <a:buFont typeface="Trebuchet MS"/>
              <a:buNone/>
              <a:defRPr>
                <a:solidFill>
                  <a:schemeClr val="dk2"/>
                </a:solidFill>
              </a:defRPr>
            </a:lvl1pPr>
            <a:lvl2pPr lvl="1" algn="l">
              <a:spcBef>
                <a:spcPts val="0"/>
              </a:spcBef>
              <a:spcAft>
                <a:spcPts val="0"/>
              </a:spcAft>
              <a:buClr>
                <a:srgbClr val="73B900"/>
              </a:buClr>
              <a:buSzPts val="1400"/>
              <a:buFont typeface="Arial"/>
              <a:buNone/>
              <a:defRPr/>
            </a:lvl2pPr>
            <a:lvl3pPr lvl="2" algn="l">
              <a:spcBef>
                <a:spcPts val="0"/>
              </a:spcBef>
              <a:spcAft>
                <a:spcPts val="0"/>
              </a:spcAft>
              <a:buClr>
                <a:srgbClr val="73B900"/>
              </a:buClr>
              <a:buSzPts val="1400"/>
              <a:buFont typeface="Arial"/>
              <a:buNone/>
              <a:defRPr/>
            </a:lvl3pPr>
            <a:lvl4pPr lvl="3" algn="l">
              <a:spcBef>
                <a:spcPts val="0"/>
              </a:spcBef>
              <a:spcAft>
                <a:spcPts val="0"/>
              </a:spcAft>
              <a:buClr>
                <a:srgbClr val="73B900"/>
              </a:buClr>
              <a:buSzPts val="1400"/>
              <a:buFont typeface="Arial"/>
              <a:buNone/>
              <a:defRPr/>
            </a:lvl4pPr>
            <a:lvl5pPr lvl="4" algn="l">
              <a:spcBef>
                <a:spcPts val="0"/>
              </a:spcBef>
              <a:spcAft>
                <a:spcPts val="0"/>
              </a:spcAft>
              <a:buClr>
                <a:srgbClr val="73B900"/>
              </a:buClr>
              <a:buSzPts val="1400"/>
              <a:buFont typeface="Arial"/>
              <a:buNone/>
              <a:defRPr/>
            </a:lvl5pPr>
            <a:lvl6pPr lvl="5" algn="l">
              <a:spcBef>
                <a:spcPts val="0"/>
              </a:spcBef>
              <a:spcAft>
                <a:spcPts val="0"/>
              </a:spcAft>
              <a:buClr>
                <a:srgbClr val="73B900"/>
              </a:buClr>
              <a:buSzPts val="1400"/>
              <a:buFont typeface="Arial"/>
              <a:buNone/>
              <a:defRPr/>
            </a:lvl6pPr>
            <a:lvl7pPr lvl="6" algn="l">
              <a:spcBef>
                <a:spcPts val="0"/>
              </a:spcBef>
              <a:spcAft>
                <a:spcPts val="0"/>
              </a:spcAft>
              <a:buClr>
                <a:srgbClr val="73B900"/>
              </a:buClr>
              <a:buSzPts val="1400"/>
              <a:buFont typeface="Arial"/>
              <a:buNone/>
              <a:defRPr/>
            </a:lvl7pPr>
            <a:lvl8pPr lvl="7" algn="l">
              <a:spcBef>
                <a:spcPts val="0"/>
              </a:spcBef>
              <a:spcAft>
                <a:spcPts val="0"/>
              </a:spcAft>
              <a:buClr>
                <a:srgbClr val="73B900"/>
              </a:buClr>
              <a:buSzPts val="1400"/>
              <a:buFont typeface="Arial"/>
              <a:buNone/>
              <a:defRPr/>
            </a:lvl8pPr>
            <a:lvl9pPr lvl="8" algn="l">
              <a:spcBef>
                <a:spcPts val="0"/>
              </a:spcBef>
              <a:spcAft>
                <a:spcPts val="0"/>
              </a:spcAft>
              <a:buClr>
                <a:srgbClr val="73B900"/>
              </a:buClr>
              <a:buSzPts val="1400"/>
              <a:buFont typeface="Arial"/>
              <a:buNone/>
              <a:defRPr/>
            </a:lvl9pPr>
          </a:lstStyle>
          <a:p>
            <a:endParaRPr/>
          </a:p>
        </p:txBody>
      </p:sp>
      <p:sp>
        <p:nvSpPr>
          <p:cNvPr id="27" name="Google Shape;27;p34"/>
          <p:cNvSpPr txBox="1">
            <a:spLocks noGrp="1"/>
          </p:cNvSpPr>
          <p:nvPr>
            <p:ph type="body" idx="1"/>
          </p:nvPr>
        </p:nvSpPr>
        <p:spPr>
          <a:xfrm>
            <a:off x="1043983" y="2487284"/>
            <a:ext cx="16200037" cy="64529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500"/>
              </a:spcBef>
              <a:spcAft>
                <a:spcPts val="0"/>
              </a:spcAft>
              <a:buClr>
                <a:schemeClr val="dk1"/>
              </a:buClr>
              <a:buSzPts val="1800"/>
              <a:buFont typeface="Arial"/>
              <a:buChar char="•"/>
              <a:defRPr sz="3000">
                <a:solidFill>
                  <a:schemeClr val="dk2"/>
                </a:solidFill>
              </a:defRPr>
            </a:lvl1pPr>
            <a:lvl2pPr marL="914400" lvl="1" indent="-330200" algn="l">
              <a:lnSpc>
                <a:spcPct val="90000"/>
              </a:lnSpc>
              <a:spcBef>
                <a:spcPts val="1500"/>
              </a:spcBef>
              <a:spcAft>
                <a:spcPts val="0"/>
              </a:spcAft>
              <a:buClr>
                <a:schemeClr val="dk1"/>
              </a:buClr>
              <a:buSzPts val="1600"/>
              <a:buFont typeface="Arial"/>
              <a:buChar char="•"/>
              <a:defRPr sz="2667">
                <a:solidFill>
                  <a:schemeClr val="dk2"/>
                </a:solidFill>
              </a:defRPr>
            </a:lvl2pPr>
            <a:lvl3pPr marL="1371600" lvl="2" indent="-317500" algn="l">
              <a:lnSpc>
                <a:spcPct val="90000"/>
              </a:lnSpc>
              <a:spcBef>
                <a:spcPts val="1500"/>
              </a:spcBef>
              <a:spcAft>
                <a:spcPts val="0"/>
              </a:spcAft>
              <a:buClr>
                <a:schemeClr val="dk1"/>
              </a:buClr>
              <a:buSzPts val="1400"/>
              <a:buFont typeface="Arial"/>
              <a:buChar char="•"/>
              <a:defRPr sz="2333">
                <a:solidFill>
                  <a:schemeClr val="dk2"/>
                </a:solidFill>
              </a:defRPr>
            </a:lvl3pPr>
            <a:lvl4pPr marL="1828800" lvl="3" indent="-342900" algn="l">
              <a:spcBef>
                <a:spcPts val="1500"/>
              </a:spcBef>
              <a:spcAft>
                <a:spcPts val="0"/>
              </a:spcAft>
              <a:buClr>
                <a:schemeClr val="dk1"/>
              </a:buClr>
              <a:buSzPts val="1800"/>
              <a:buFont typeface="Noto Sans Symbols"/>
              <a:buChar char="▪"/>
              <a:defRPr sz="3000">
                <a:solidFill>
                  <a:schemeClr val="lt1"/>
                </a:solidFill>
              </a:defRPr>
            </a:lvl4pPr>
            <a:lvl5pPr marL="2286000" lvl="4" indent="-355600" algn="l">
              <a:spcBef>
                <a:spcPts val="667"/>
              </a:spcBef>
              <a:spcAft>
                <a:spcPts val="0"/>
              </a:spcAft>
              <a:buClr>
                <a:schemeClr val="dk1"/>
              </a:buClr>
              <a:buSzPts val="2000"/>
              <a:buFont typeface="Noto Sans Symbols"/>
              <a:buChar char="▪"/>
              <a:defRPr>
                <a:solidFill>
                  <a:schemeClr val="lt1"/>
                </a:solidFill>
              </a:defRPr>
            </a:lvl5pPr>
            <a:lvl6pPr marL="2743200" lvl="5" indent="-342900" algn="l">
              <a:spcBef>
                <a:spcPts val="600"/>
              </a:spcBef>
              <a:spcAft>
                <a:spcPts val="0"/>
              </a:spcAft>
              <a:buClr>
                <a:schemeClr val="dk2"/>
              </a:buClr>
              <a:buSzPts val="1800"/>
              <a:buFont typeface="Trebuchet MS"/>
              <a:buChar char="»"/>
              <a:defRPr/>
            </a:lvl6pPr>
            <a:lvl7pPr marL="3200400" lvl="6" indent="-342900" algn="l">
              <a:spcBef>
                <a:spcPts val="600"/>
              </a:spcBef>
              <a:spcAft>
                <a:spcPts val="0"/>
              </a:spcAft>
              <a:buClr>
                <a:schemeClr val="dk2"/>
              </a:buClr>
              <a:buSzPts val="1800"/>
              <a:buFont typeface="Trebuchet MS"/>
              <a:buChar char="»"/>
              <a:defRPr/>
            </a:lvl7pPr>
            <a:lvl8pPr marL="3657600" lvl="7" indent="-342900" algn="l">
              <a:spcBef>
                <a:spcPts val="600"/>
              </a:spcBef>
              <a:spcAft>
                <a:spcPts val="0"/>
              </a:spcAft>
              <a:buClr>
                <a:schemeClr val="dk2"/>
              </a:buClr>
              <a:buSzPts val="1800"/>
              <a:buFont typeface="Trebuchet MS"/>
              <a:buChar char="»"/>
              <a:defRPr/>
            </a:lvl8pPr>
            <a:lvl9pPr marL="4114800" lvl="8" indent="-342900" algn="l">
              <a:spcBef>
                <a:spcPts val="600"/>
              </a:spcBef>
              <a:spcAft>
                <a:spcPts val="0"/>
              </a:spcAft>
              <a:buClr>
                <a:schemeClr val="dk2"/>
              </a:buClr>
              <a:buSzPts val="1800"/>
              <a:buFont typeface="Trebuchet MS"/>
              <a:buChar char="»"/>
              <a:defRPr/>
            </a:lvl9pPr>
          </a:lstStyle>
          <a:p>
            <a:endParaRPr/>
          </a:p>
        </p:txBody>
      </p:sp>
      <p:sp>
        <p:nvSpPr>
          <p:cNvPr id="28" name="Google Shape;28;p34"/>
          <p:cNvSpPr txBox="1">
            <a:spLocks noGrp="1"/>
          </p:cNvSpPr>
          <p:nvPr>
            <p:ph type="sldNum" idx="12"/>
          </p:nvPr>
        </p:nvSpPr>
        <p:spPr>
          <a:xfrm>
            <a:off x="17113569" y="9499702"/>
            <a:ext cx="1097500" cy="787500"/>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1pPr>
            <a:lvl2pPr marL="0" marR="0" lvl="1"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2pPr>
            <a:lvl3pPr marL="0" marR="0" lvl="2"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3pPr>
            <a:lvl4pPr marL="0" marR="0" lvl="3"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4pPr>
            <a:lvl5pPr marL="0" marR="0" lvl="4"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5pPr>
            <a:lvl6pPr marL="0" marR="0" lvl="5"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6pPr>
            <a:lvl7pPr marL="0" marR="0" lvl="6"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7pPr>
            <a:lvl8pPr marL="0" marR="0" lvl="7"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8pPr>
            <a:lvl9pPr marL="0" marR="0" lvl="8"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1440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ULLET_ICON_Title, Subtitle, and Content">
  <p:cSld name="1_BULLET_ICON_Title, Subtitle, and Content">
    <p:spTree>
      <p:nvGrpSpPr>
        <p:cNvPr id="1" name="Shape 409"/>
        <p:cNvGrpSpPr/>
        <p:nvPr/>
      </p:nvGrpSpPr>
      <p:grpSpPr>
        <a:xfrm>
          <a:off x="0" y="0"/>
          <a:ext cx="0" cy="0"/>
          <a:chOff x="0" y="0"/>
          <a:chExt cx="0" cy="0"/>
        </a:xfrm>
      </p:grpSpPr>
      <p:sp>
        <p:nvSpPr>
          <p:cNvPr id="410" name="Google Shape;410;p38"/>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1" name="Google Shape;411;p38"/>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500"/>
              </a:spcBef>
              <a:spcAft>
                <a:spcPts val="0"/>
              </a:spcAft>
              <a:buClr>
                <a:schemeClr val="dk1"/>
              </a:buClr>
              <a:buSzPts val="1800"/>
              <a:buFont typeface="Trebuchet MS"/>
              <a:buChar char="•"/>
              <a:defRPr sz="2400">
                <a:solidFill>
                  <a:schemeClr val="accent4"/>
                </a:solidFill>
              </a:defRPr>
            </a:lvl1pPr>
            <a:lvl2pPr marL="914400" lvl="1" indent="-323850" algn="l">
              <a:lnSpc>
                <a:spcPct val="90000"/>
              </a:lnSpc>
              <a:spcBef>
                <a:spcPts val="1500"/>
              </a:spcBef>
              <a:spcAft>
                <a:spcPts val="0"/>
              </a:spcAft>
              <a:buClr>
                <a:schemeClr val="dk1"/>
              </a:buClr>
              <a:buSzPts val="1500"/>
              <a:buFont typeface="Trebuchet MS"/>
              <a:buChar char="•"/>
              <a:defRPr sz="2000">
                <a:solidFill>
                  <a:schemeClr val="accent4"/>
                </a:solidFill>
              </a:defRPr>
            </a:lvl2pPr>
            <a:lvl3pPr marL="1371600" lvl="2" indent="-314325" algn="l">
              <a:lnSpc>
                <a:spcPct val="90000"/>
              </a:lnSpc>
              <a:spcBef>
                <a:spcPts val="1500"/>
              </a:spcBef>
              <a:spcAft>
                <a:spcPts val="0"/>
              </a:spcAft>
              <a:buClr>
                <a:schemeClr val="dk1"/>
              </a:buClr>
              <a:buSzPts val="1350"/>
              <a:buFont typeface="Trebuchet MS"/>
              <a:buChar char="•"/>
              <a:defRPr sz="1800">
                <a:solidFill>
                  <a:schemeClr val="accent4"/>
                </a:solidFill>
              </a:defRPr>
            </a:lvl3pPr>
            <a:lvl4pPr marL="1828800" lvl="3" indent="-304800" algn="l">
              <a:lnSpc>
                <a:spcPct val="100000"/>
              </a:lnSpc>
              <a:spcBef>
                <a:spcPts val="1500"/>
              </a:spcBef>
              <a:spcAft>
                <a:spcPts val="0"/>
              </a:spcAft>
              <a:buClr>
                <a:schemeClr val="dk1"/>
              </a:buClr>
              <a:buSzPts val="1200"/>
              <a:buFont typeface="Trebuchet MS"/>
              <a:buChar char="•"/>
              <a:defRPr sz="1600">
                <a:solidFill>
                  <a:schemeClr val="accent4"/>
                </a:solidFill>
                <a:latin typeface="Trebuchet MS"/>
                <a:ea typeface="Trebuchet MS"/>
                <a:cs typeface="Trebuchet MS"/>
                <a:sym typeface="Trebuchet MS"/>
              </a:defRPr>
            </a:lvl4pPr>
            <a:lvl5pPr marL="2286000" lvl="4" indent="-440245" algn="l">
              <a:lnSpc>
                <a:spcPct val="100000"/>
              </a:lnSpc>
              <a:spcBef>
                <a:spcPts val="667"/>
              </a:spcBef>
              <a:spcAft>
                <a:spcPts val="0"/>
              </a:spcAft>
              <a:buClr>
                <a:schemeClr val="dk1"/>
              </a:buClr>
              <a:buSzPts val="3333"/>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412" name="Google Shape;412;p38"/>
          <p:cNvSpPr txBox="1">
            <a:spLocks noGrp="1"/>
          </p:cNvSpPr>
          <p:nvPr>
            <p:ph type="body" idx="2"/>
          </p:nvPr>
        </p:nvSpPr>
        <p:spPr>
          <a:xfrm>
            <a:off x="830580" y="1813561"/>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335531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14400" y="9534526"/>
            <a:ext cx="4267200" cy="547688"/>
          </a:xfrm>
          <a:prstGeom prst="rect">
            <a:avLst/>
          </a:prstGeom>
        </p:spPr>
        <p:txBody>
          <a:bodyPr lIns="163284" tIns="81642" rIns="163284" bIns="81642"/>
          <a:lstStyle/>
          <a:p>
            <a:fld id="{E4C7F04F-94DD-8840-8A14-A8A9B5EA0748}" type="datetimeFigureOut">
              <a:rPr lang="en-US" smtClean="0"/>
              <a:t>3/16/2023</a:t>
            </a:fld>
            <a:endParaRPr lang="en-US"/>
          </a:p>
        </p:txBody>
      </p:sp>
      <p:sp>
        <p:nvSpPr>
          <p:cNvPr id="5" name="Footer Placeholder 4"/>
          <p:cNvSpPr>
            <a:spLocks noGrp="1"/>
          </p:cNvSpPr>
          <p:nvPr>
            <p:ph type="ftr" sz="quarter" idx="11"/>
          </p:nvPr>
        </p:nvSpPr>
        <p:spPr>
          <a:xfrm>
            <a:off x="6248400" y="9534526"/>
            <a:ext cx="5791200" cy="547688"/>
          </a:xfrm>
          <a:prstGeom prst="rect">
            <a:avLst/>
          </a:prstGeom>
        </p:spPr>
        <p:txBody>
          <a:bodyPr lIns="163284" tIns="81642" rIns="163284" bIns="81642"/>
          <a:lstStyle/>
          <a:p>
            <a:endParaRPr lang="en-US"/>
          </a:p>
        </p:txBody>
      </p:sp>
      <p:sp>
        <p:nvSpPr>
          <p:cNvPr id="6" name="Slide Number Placeholder 5"/>
          <p:cNvSpPr>
            <a:spLocks noGrp="1"/>
          </p:cNvSpPr>
          <p:nvPr>
            <p:ph type="sldNum" sz="quarter" idx="12"/>
          </p:nvPr>
        </p:nvSpPr>
        <p:spPr>
          <a:xfrm>
            <a:off x="13106400" y="9534526"/>
            <a:ext cx="4267200" cy="547688"/>
          </a:xfrm>
          <a:prstGeom prst="rect">
            <a:avLst/>
          </a:prstGeom>
        </p:spPr>
        <p:txBody>
          <a:bodyPr lIns="163284" tIns="81642" rIns="163284" bIns="81642"/>
          <a:lstStyle/>
          <a:p>
            <a:fld id="{AB42BDF1-4E3C-1D41-A29A-CE90E6087316}" type="slidenum">
              <a:rPr lang="en-US" smtClean="0"/>
              <a:t>‹#›</a:t>
            </a:fld>
            <a:endParaRPr lang="en-US"/>
          </a:p>
        </p:txBody>
      </p:sp>
    </p:spTree>
    <p:extLst>
      <p:ext uri="{BB962C8B-B14F-4D97-AF65-F5344CB8AC3E}">
        <p14:creationId xmlns:p14="http://schemas.microsoft.com/office/powerpoint/2010/main" val="40783643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ub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257300"/>
          </a:xfrm>
        </p:spPr>
        <p:txBody>
          <a:body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Trebuchet MS" panose="020B0603020202020204" pitchFamily="34"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5" name="Content Placeholder 2">
            <a:extLst>
              <a:ext uri="{FF2B5EF4-FFF2-40B4-BE49-F238E27FC236}">
                <a16:creationId xmlns:a16="http://schemas.microsoft.com/office/drawing/2014/main" id="{EC524CF4-9B62-4122-9333-1892D55837CF}"/>
              </a:ext>
            </a:extLst>
          </p:cNvPr>
          <p:cNvSpPr>
            <a:spLocks noGrp="1"/>
          </p:cNvSpPr>
          <p:nvPr>
            <p:ph idx="1"/>
          </p:nvPr>
        </p:nvSpPr>
        <p:spPr>
          <a:xfrm>
            <a:off x="1257300" y="2423160"/>
            <a:ext cx="15773400" cy="6825997"/>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9546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394"/>
        <p:cNvGrpSpPr/>
        <p:nvPr/>
      </p:nvGrpSpPr>
      <p:grpSpPr>
        <a:xfrm>
          <a:off x="0" y="0"/>
          <a:ext cx="0" cy="0"/>
          <a:chOff x="0" y="0"/>
          <a:chExt cx="0" cy="0"/>
        </a:xfrm>
      </p:grpSpPr>
      <p:pic>
        <p:nvPicPr>
          <p:cNvPr id="395" name="Google Shape;395;p3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8000" cy="10287000"/>
          </a:xfrm>
          <a:prstGeom prst="rect">
            <a:avLst/>
          </a:prstGeom>
          <a:noFill/>
          <a:ln>
            <a:noFill/>
          </a:ln>
        </p:spPr>
      </p:pic>
      <p:pic>
        <p:nvPicPr>
          <p:cNvPr id="396" name="Google Shape;396;p34" descr="A picture containing text&#10;&#10;Description automatically generated"/>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45749" y="3160775"/>
            <a:ext cx="2669325" cy="2164380"/>
          </a:xfrm>
          <a:prstGeom prst="rect">
            <a:avLst/>
          </a:prstGeom>
          <a:noFill/>
          <a:ln>
            <a:noFill/>
          </a:ln>
        </p:spPr>
      </p:pic>
      <p:sp>
        <p:nvSpPr>
          <p:cNvPr id="397" name="Google Shape;397;p34"/>
          <p:cNvSpPr txBox="1">
            <a:spLocks noGrp="1"/>
          </p:cNvSpPr>
          <p:nvPr>
            <p:ph type="subTitle" idx="1"/>
          </p:nvPr>
        </p:nvSpPr>
        <p:spPr>
          <a:xfrm>
            <a:off x="1143000" y="8290560"/>
            <a:ext cx="9692640" cy="47705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lvl="1" algn="l">
              <a:lnSpc>
                <a:spcPct val="90000"/>
              </a:lnSpc>
              <a:spcBef>
                <a:spcPts val="1500"/>
              </a:spcBef>
              <a:spcAft>
                <a:spcPts val="0"/>
              </a:spcAft>
              <a:buSzPts val="1800"/>
              <a:buNone/>
              <a:defRPr/>
            </a:lvl2pPr>
            <a:lvl3pPr lvl="2" algn="l">
              <a:lnSpc>
                <a:spcPct val="90000"/>
              </a:lnSpc>
              <a:spcBef>
                <a:spcPts val="1500"/>
              </a:spcBef>
              <a:spcAft>
                <a:spcPts val="0"/>
              </a:spcAft>
              <a:buSzPts val="1800"/>
              <a:buNone/>
              <a:defRPr/>
            </a:lvl3pPr>
            <a:lvl4pPr lvl="3" algn="l">
              <a:lnSpc>
                <a:spcPct val="100000"/>
              </a:lnSpc>
              <a:spcBef>
                <a:spcPts val="1500"/>
              </a:spcBef>
              <a:spcAft>
                <a:spcPts val="0"/>
              </a:spcAft>
              <a:buClr>
                <a:schemeClr val="dk2"/>
              </a:buClr>
              <a:buSzPts val="1800"/>
              <a:buChar char="–"/>
              <a:defRPr/>
            </a:lvl4pPr>
            <a:lvl5pPr lvl="4" algn="l">
              <a:lnSpc>
                <a:spcPct val="100000"/>
              </a:lnSpc>
              <a:spcBef>
                <a:spcPts val="360"/>
              </a:spcBef>
              <a:spcAft>
                <a:spcPts val="0"/>
              </a:spcAft>
              <a:buClr>
                <a:schemeClr val="dk2"/>
              </a:buClr>
              <a:buSzPts val="1800"/>
              <a:buChar char="»"/>
              <a:defRPr/>
            </a:lvl5pPr>
            <a:lvl6pPr lvl="5" algn="l">
              <a:lnSpc>
                <a:spcPct val="100000"/>
              </a:lnSpc>
              <a:spcBef>
                <a:spcPts val="360"/>
              </a:spcBef>
              <a:spcAft>
                <a:spcPts val="0"/>
              </a:spcAft>
              <a:buClr>
                <a:schemeClr val="dk2"/>
              </a:buClr>
              <a:buSzPts val="1800"/>
              <a:buChar char="»"/>
              <a:defRPr/>
            </a:lvl6pPr>
            <a:lvl7pPr lvl="6" algn="l">
              <a:lnSpc>
                <a:spcPct val="100000"/>
              </a:lnSpc>
              <a:spcBef>
                <a:spcPts val="360"/>
              </a:spcBef>
              <a:spcAft>
                <a:spcPts val="0"/>
              </a:spcAft>
              <a:buClr>
                <a:schemeClr val="dk2"/>
              </a:buClr>
              <a:buSzPts val="1800"/>
              <a:buChar char="»"/>
              <a:defRPr/>
            </a:lvl7pPr>
            <a:lvl8pPr lvl="7" algn="l">
              <a:lnSpc>
                <a:spcPct val="100000"/>
              </a:lnSpc>
              <a:spcBef>
                <a:spcPts val="360"/>
              </a:spcBef>
              <a:spcAft>
                <a:spcPts val="0"/>
              </a:spcAft>
              <a:buClr>
                <a:schemeClr val="dk2"/>
              </a:buClr>
              <a:buSzPts val="1800"/>
              <a:buChar char="»"/>
              <a:defRPr/>
            </a:lvl8pPr>
            <a:lvl9pPr lvl="8" algn="l">
              <a:lnSpc>
                <a:spcPct val="100000"/>
              </a:lnSpc>
              <a:spcBef>
                <a:spcPts val="360"/>
              </a:spcBef>
              <a:spcAft>
                <a:spcPts val="0"/>
              </a:spcAft>
              <a:buClr>
                <a:schemeClr val="dk2"/>
              </a:buClr>
              <a:buSzPts val="1800"/>
              <a:buChar char="»"/>
              <a:defRPr/>
            </a:lvl9pPr>
          </a:lstStyle>
          <a:p>
            <a:endParaRPr/>
          </a:p>
        </p:txBody>
      </p:sp>
      <p:sp>
        <p:nvSpPr>
          <p:cNvPr id="398" name="Google Shape;398;p34"/>
          <p:cNvSpPr txBox="1">
            <a:spLocks noGrp="1"/>
          </p:cNvSpPr>
          <p:nvPr>
            <p:ph type="title"/>
          </p:nvPr>
        </p:nvSpPr>
        <p:spPr>
          <a:xfrm>
            <a:off x="1143000" y="6705601"/>
            <a:ext cx="9692640" cy="163809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b="1" cap="none">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82651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399"/>
        <p:cNvGrpSpPr/>
        <p:nvPr/>
      </p:nvGrpSpPr>
      <p:grpSpPr>
        <a:xfrm>
          <a:off x="0" y="0"/>
          <a:ext cx="0" cy="0"/>
          <a:chOff x="0" y="0"/>
          <a:chExt cx="0" cy="0"/>
        </a:xfrm>
      </p:grpSpPr>
      <p:pic>
        <p:nvPicPr>
          <p:cNvPr id="400" name="Google Shape;400;p3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8000" cy="10287000"/>
          </a:xfrm>
          <a:prstGeom prst="rect">
            <a:avLst/>
          </a:prstGeom>
          <a:noFill/>
          <a:ln>
            <a:noFill/>
          </a:ln>
        </p:spPr>
      </p:pic>
      <p:sp>
        <p:nvSpPr>
          <p:cNvPr id="401" name="Google Shape;401;p35"/>
          <p:cNvSpPr txBox="1">
            <a:spLocks noGrp="1"/>
          </p:cNvSpPr>
          <p:nvPr>
            <p:ph type="title"/>
          </p:nvPr>
        </p:nvSpPr>
        <p:spPr>
          <a:xfrm>
            <a:off x="8290560" y="7040881"/>
            <a:ext cx="8961120" cy="2289898"/>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5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81546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405"/>
        <p:cNvGrpSpPr/>
        <p:nvPr/>
      </p:nvGrpSpPr>
      <p:grpSpPr>
        <a:xfrm>
          <a:off x="0" y="0"/>
          <a:ext cx="0" cy="0"/>
          <a:chOff x="0" y="0"/>
          <a:chExt cx="0" cy="0"/>
        </a:xfrm>
      </p:grpSpPr>
      <p:sp>
        <p:nvSpPr>
          <p:cNvPr id="406" name="Google Shape;406;p37"/>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7" name="Google Shape;407;p37"/>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33"/>
              <a:buFont typeface="Trebuchet MS"/>
              <a:buNone/>
              <a:defRPr sz="1833">
                <a:solidFill>
                  <a:schemeClr val="accent4"/>
                </a:solidFill>
              </a:defRPr>
            </a:lvl3pPr>
            <a:lvl4pPr marL="1828800" lvl="3" indent="-419100" algn="l">
              <a:lnSpc>
                <a:spcPct val="100000"/>
              </a:lnSpc>
              <a:spcBef>
                <a:spcPts val="1500"/>
              </a:spcBef>
              <a:spcAft>
                <a:spcPts val="0"/>
              </a:spcAft>
              <a:buClr>
                <a:schemeClr val="dk1"/>
              </a:buClr>
              <a:buSzPts val="3000"/>
              <a:buFont typeface="Noto Sans Symbols"/>
              <a:buChar char="▪"/>
              <a:defRPr sz="3000">
                <a:solidFill>
                  <a:schemeClr val="lt1"/>
                </a:solidFill>
              </a:defRPr>
            </a:lvl4pPr>
            <a:lvl5pPr marL="2286000" lvl="4" indent="-440245" algn="l">
              <a:lnSpc>
                <a:spcPct val="100000"/>
              </a:lnSpc>
              <a:spcBef>
                <a:spcPts val="667"/>
              </a:spcBef>
              <a:spcAft>
                <a:spcPts val="0"/>
              </a:spcAft>
              <a:buClr>
                <a:schemeClr val="dk1"/>
              </a:buClr>
              <a:buSzPts val="3333"/>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408" name="Google Shape;408;p37"/>
          <p:cNvSpPr txBox="1">
            <a:spLocks noGrp="1"/>
          </p:cNvSpPr>
          <p:nvPr>
            <p:ph type="body" idx="2"/>
          </p:nvPr>
        </p:nvSpPr>
        <p:spPr>
          <a:xfrm>
            <a:off x="830580" y="1813561"/>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39762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409"/>
        <p:cNvGrpSpPr/>
        <p:nvPr/>
      </p:nvGrpSpPr>
      <p:grpSpPr>
        <a:xfrm>
          <a:off x="0" y="0"/>
          <a:ext cx="0" cy="0"/>
          <a:chOff x="0" y="0"/>
          <a:chExt cx="0" cy="0"/>
        </a:xfrm>
      </p:grpSpPr>
      <p:sp>
        <p:nvSpPr>
          <p:cNvPr id="410" name="Google Shape;410;p38"/>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1" name="Google Shape;411;p38"/>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500"/>
              </a:spcBef>
              <a:spcAft>
                <a:spcPts val="0"/>
              </a:spcAft>
              <a:buClr>
                <a:schemeClr val="dk1"/>
              </a:buClr>
              <a:buSzPts val="1800"/>
              <a:buFont typeface="Trebuchet MS"/>
              <a:buChar char="•"/>
              <a:defRPr sz="2400">
                <a:solidFill>
                  <a:schemeClr val="accent4"/>
                </a:solidFill>
              </a:defRPr>
            </a:lvl1pPr>
            <a:lvl2pPr marL="914400" lvl="1" indent="-323850" algn="l">
              <a:lnSpc>
                <a:spcPct val="90000"/>
              </a:lnSpc>
              <a:spcBef>
                <a:spcPts val="1500"/>
              </a:spcBef>
              <a:spcAft>
                <a:spcPts val="0"/>
              </a:spcAft>
              <a:buClr>
                <a:schemeClr val="dk1"/>
              </a:buClr>
              <a:buSzPts val="1500"/>
              <a:buFont typeface="Trebuchet MS"/>
              <a:buChar char="•"/>
              <a:defRPr sz="2000">
                <a:solidFill>
                  <a:schemeClr val="accent4"/>
                </a:solidFill>
              </a:defRPr>
            </a:lvl2pPr>
            <a:lvl3pPr marL="1371600" lvl="2" indent="-314325" algn="l">
              <a:lnSpc>
                <a:spcPct val="90000"/>
              </a:lnSpc>
              <a:spcBef>
                <a:spcPts val="1500"/>
              </a:spcBef>
              <a:spcAft>
                <a:spcPts val="0"/>
              </a:spcAft>
              <a:buClr>
                <a:schemeClr val="dk1"/>
              </a:buClr>
              <a:buSzPts val="1350"/>
              <a:buFont typeface="Trebuchet MS"/>
              <a:buChar char="•"/>
              <a:defRPr sz="1800">
                <a:solidFill>
                  <a:schemeClr val="accent4"/>
                </a:solidFill>
              </a:defRPr>
            </a:lvl3pPr>
            <a:lvl4pPr marL="1828800" lvl="3" indent="-304800" algn="l">
              <a:lnSpc>
                <a:spcPct val="100000"/>
              </a:lnSpc>
              <a:spcBef>
                <a:spcPts val="1500"/>
              </a:spcBef>
              <a:spcAft>
                <a:spcPts val="0"/>
              </a:spcAft>
              <a:buClr>
                <a:schemeClr val="dk1"/>
              </a:buClr>
              <a:buSzPts val="1200"/>
              <a:buFont typeface="Trebuchet MS"/>
              <a:buChar char="•"/>
              <a:defRPr sz="1600">
                <a:solidFill>
                  <a:schemeClr val="accent4"/>
                </a:solidFill>
                <a:latin typeface="Trebuchet MS"/>
                <a:ea typeface="Trebuchet MS"/>
                <a:cs typeface="Trebuchet MS"/>
                <a:sym typeface="Trebuchet MS"/>
              </a:defRPr>
            </a:lvl4pPr>
            <a:lvl5pPr marL="2286000" lvl="4" indent="-440245" algn="l">
              <a:lnSpc>
                <a:spcPct val="100000"/>
              </a:lnSpc>
              <a:spcBef>
                <a:spcPts val="667"/>
              </a:spcBef>
              <a:spcAft>
                <a:spcPts val="0"/>
              </a:spcAft>
              <a:buClr>
                <a:schemeClr val="dk1"/>
              </a:buClr>
              <a:buSzPts val="3333"/>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412" name="Google Shape;412;p38"/>
          <p:cNvSpPr txBox="1">
            <a:spLocks noGrp="1"/>
          </p:cNvSpPr>
          <p:nvPr>
            <p:ph type="body" idx="2"/>
          </p:nvPr>
        </p:nvSpPr>
        <p:spPr>
          <a:xfrm>
            <a:off x="830580" y="1813561"/>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2582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423"/>
        <p:cNvGrpSpPr/>
        <p:nvPr/>
      </p:nvGrpSpPr>
      <p:grpSpPr>
        <a:xfrm>
          <a:off x="0" y="0"/>
          <a:ext cx="0" cy="0"/>
          <a:chOff x="0" y="0"/>
          <a:chExt cx="0" cy="0"/>
        </a:xfrm>
      </p:grpSpPr>
      <p:pic>
        <p:nvPicPr>
          <p:cNvPr id="424" name="Google Shape;424;p41" descr="A close up of a spider&#10;&#10;Description automatically generated"/>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8000" cy="10287000"/>
          </a:xfrm>
          <a:prstGeom prst="rect">
            <a:avLst/>
          </a:prstGeom>
          <a:noFill/>
          <a:ln>
            <a:noFill/>
          </a:ln>
        </p:spPr>
      </p:pic>
      <p:pic>
        <p:nvPicPr>
          <p:cNvPr id="425" name="Google Shape;425;p41" descr="A picture containing text&#10;&#10;Description automatically generated"/>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856483" y="7394108"/>
            <a:ext cx="2669325" cy="2164380"/>
          </a:xfrm>
          <a:prstGeom prst="rect">
            <a:avLst/>
          </a:prstGeom>
          <a:noFill/>
          <a:ln>
            <a:noFill/>
          </a:ln>
        </p:spPr>
      </p:pic>
    </p:spTree>
    <p:extLst>
      <p:ext uri="{BB962C8B-B14F-4D97-AF65-F5344CB8AC3E}">
        <p14:creationId xmlns:p14="http://schemas.microsoft.com/office/powerpoint/2010/main" val="336565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DE_BULLET_ICON_Title, Subtitle, and Content">
  <p:cSld name="CODE_BULLET_ICON_Title, Subtitle, and Content">
    <p:spTree>
      <p:nvGrpSpPr>
        <p:cNvPr id="1" name="Shape 426"/>
        <p:cNvGrpSpPr/>
        <p:nvPr/>
      </p:nvGrpSpPr>
      <p:grpSpPr>
        <a:xfrm>
          <a:off x="0" y="0"/>
          <a:ext cx="0" cy="0"/>
          <a:chOff x="0" y="0"/>
          <a:chExt cx="0" cy="0"/>
        </a:xfrm>
      </p:grpSpPr>
      <p:sp>
        <p:nvSpPr>
          <p:cNvPr id="427" name="Google Shape;427;p42"/>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cap="none">
                <a:solidFill>
                  <a:schemeClr val="dk2"/>
                </a:solidFill>
                <a:latin typeface="Courier New"/>
                <a:ea typeface="Courier New"/>
                <a:cs typeface="Courier New"/>
                <a:sym typeface="Courier Ne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8" name="Google Shape;428;p42"/>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500"/>
              </a:spcBef>
              <a:spcAft>
                <a:spcPts val="0"/>
              </a:spcAft>
              <a:buClr>
                <a:schemeClr val="dk1"/>
              </a:buClr>
              <a:buSzPts val="1800"/>
              <a:buFont typeface="Trebuchet MS"/>
              <a:buChar char="•"/>
              <a:defRPr sz="2400">
                <a:solidFill>
                  <a:schemeClr val="accent4"/>
                </a:solidFill>
              </a:defRPr>
            </a:lvl1pPr>
            <a:lvl2pPr marL="914400" lvl="1" indent="-323850" algn="l">
              <a:lnSpc>
                <a:spcPct val="90000"/>
              </a:lnSpc>
              <a:spcBef>
                <a:spcPts val="1500"/>
              </a:spcBef>
              <a:spcAft>
                <a:spcPts val="0"/>
              </a:spcAft>
              <a:buClr>
                <a:schemeClr val="dk1"/>
              </a:buClr>
              <a:buSzPts val="1500"/>
              <a:buFont typeface="Trebuchet MS"/>
              <a:buChar char="•"/>
              <a:defRPr sz="2000">
                <a:solidFill>
                  <a:schemeClr val="accent4"/>
                </a:solidFill>
              </a:defRPr>
            </a:lvl2pPr>
            <a:lvl3pPr marL="1371600" lvl="2" indent="-314325" algn="l">
              <a:lnSpc>
                <a:spcPct val="90000"/>
              </a:lnSpc>
              <a:spcBef>
                <a:spcPts val="1500"/>
              </a:spcBef>
              <a:spcAft>
                <a:spcPts val="0"/>
              </a:spcAft>
              <a:buClr>
                <a:schemeClr val="dk1"/>
              </a:buClr>
              <a:buSzPts val="1350"/>
              <a:buFont typeface="Trebuchet MS"/>
              <a:buChar char="•"/>
              <a:defRPr sz="1800">
                <a:solidFill>
                  <a:schemeClr val="accent4"/>
                </a:solidFill>
              </a:defRPr>
            </a:lvl3pPr>
            <a:lvl4pPr marL="1828800" lvl="3" indent="-304800" algn="l">
              <a:lnSpc>
                <a:spcPct val="100000"/>
              </a:lnSpc>
              <a:spcBef>
                <a:spcPts val="1500"/>
              </a:spcBef>
              <a:spcAft>
                <a:spcPts val="0"/>
              </a:spcAft>
              <a:buClr>
                <a:schemeClr val="dk1"/>
              </a:buClr>
              <a:buSzPts val="1200"/>
              <a:buFont typeface="Trebuchet MS"/>
              <a:buChar char="•"/>
              <a:defRPr sz="1600">
                <a:solidFill>
                  <a:schemeClr val="accent4"/>
                </a:solidFill>
                <a:latin typeface="Trebuchet MS"/>
                <a:ea typeface="Trebuchet MS"/>
                <a:cs typeface="Trebuchet MS"/>
                <a:sym typeface="Trebuchet MS"/>
              </a:defRPr>
            </a:lvl4pPr>
            <a:lvl5pPr marL="2286000" lvl="4" indent="-440245" algn="l">
              <a:lnSpc>
                <a:spcPct val="100000"/>
              </a:lnSpc>
              <a:spcBef>
                <a:spcPts val="667"/>
              </a:spcBef>
              <a:spcAft>
                <a:spcPts val="0"/>
              </a:spcAft>
              <a:buClr>
                <a:schemeClr val="dk1"/>
              </a:buClr>
              <a:buSzPts val="3333"/>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429" name="Google Shape;429;p42"/>
          <p:cNvSpPr txBox="1">
            <a:spLocks noGrp="1"/>
          </p:cNvSpPr>
          <p:nvPr>
            <p:ph type="body" idx="2"/>
          </p:nvPr>
        </p:nvSpPr>
        <p:spPr>
          <a:xfrm>
            <a:off x="830580" y="1813561"/>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Courier New"/>
              <a:buNone/>
              <a:defRPr sz="3000" b="0">
                <a:solidFill>
                  <a:schemeClr val="lt2"/>
                </a:solidFill>
                <a:latin typeface="Courier New"/>
                <a:ea typeface="Courier New"/>
                <a:cs typeface="Courier New"/>
                <a:sym typeface="Courier New"/>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19043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430"/>
        <p:cNvGrpSpPr/>
        <p:nvPr/>
      </p:nvGrpSpPr>
      <p:grpSpPr>
        <a:xfrm>
          <a:off x="0" y="0"/>
          <a:ext cx="0" cy="0"/>
          <a:chOff x="0" y="0"/>
          <a:chExt cx="0" cy="0"/>
        </a:xfrm>
      </p:grpSpPr>
      <p:sp>
        <p:nvSpPr>
          <p:cNvPr id="431" name="Google Shape;431;p43"/>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2" name="Google Shape;432;p43"/>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chemeClr val="accent4"/>
                </a:solidFill>
              </a:defRPr>
            </a:lvl3pPr>
            <a:lvl4pPr marL="1828800" lvl="3" indent="-419100" algn="l">
              <a:lnSpc>
                <a:spcPct val="100000"/>
              </a:lnSpc>
              <a:spcBef>
                <a:spcPts val="1500"/>
              </a:spcBef>
              <a:spcAft>
                <a:spcPts val="0"/>
              </a:spcAft>
              <a:buClr>
                <a:schemeClr val="dk1"/>
              </a:buClr>
              <a:buSzPts val="3000"/>
              <a:buFont typeface="Noto Sans Symbols"/>
              <a:buChar char="▪"/>
              <a:defRPr sz="3000">
                <a:solidFill>
                  <a:schemeClr val="lt1"/>
                </a:solidFill>
              </a:defRPr>
            </a:lvl4pPr>
            <a:lvl5pPr marL="2286000" lvl="4" indent="-440245" algn="l">
              <a:lnSpc>
                <a:spcPct val="100000"/>
              </a:lnSpc>
              <a:spcBef>
                <a:spcPts val="667"/>
              </a:spcBef>
              <a:spcAft>
                <a:spcPts val="0"/>
              </a:spcAft>
              <a:buClr>
                <a:schemeClr val="dk1"/>
              </a:buClr>
              <a:buSzPts val="3333"/>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433" name="Google Shape;433;p43"/>
          <p:cNvSpPr txBox="1">
            <a:spLocks noGrp="1"/>
          </p:cNvSpPr>
          <p:nvPr>
            <p:ph type="body" idx="2"/>
          </p:nvPr>
        </p:nvSpPr>
        <p:spPr>
          <a:xfrm>
            <a:off x="830580" y="1813561"/>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434" name="Google Shape;434;p43"/>
          <p:cNvSpPr/>
          <p:nvPr/>
        </p:nvSpPr>
        <p:spPr>
          <a:xfrm>
            <a:off x="280472" y="9613267"/>
            <a:ext cx="4604777" cy="41357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1200"/>
              <a:buFont typeface="Trebuchet MS"/>
              <a:buNone/>
            </a:pPr>
            <a:r>
              <a:rPr lang="en-US" sz="12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2684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DE_Content with Photograph">
  <p:cSld name="CODE_Content with Photograph">
    <p:spTree>
      <p:nvGrpSpPr>
        <p:cNvPr id="1" name="Shape 435"/>
        <p:cNvGrpSpPr/>
        <p:nvPr/>
      </p:nvGrpSpPr>
      <p:grpSpPr>
        <a:xfrm>
          <a:off x="0" y="0"/>
          <a:ext cx="0" cy="0"/>
          <a:chOff x="0" y="0"/>
          <a:chExt cx="0" cy="0"/>
        </a:xfrm>
      </p:grpSpPr>
      <p:sp>
        <p:nvSpPr>
          <p:cNvPr id="436" name="Google Shape;436;p44"/>
          <p:cNvSpPr txBox="1">
            <a:spLocks noGrp="1"/>
          </p:cNvSpPr>
          <p:nvPr>
            <p:ph type="title"/>
          </p:nvPr>
        </p:nvSpPr>
        <p:spPr>
          <a:xfrm>
            <a:off x="865387" y="2997651"/>
            <a:ext cx="7007337" cy="10310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800" cap="none">
                <a:solidFill>
                  <a:schemeClr val="dk2"/>
                </a:solidFill>
                <a:latin typeface="Courier New"/>
                <a:ea typeface="Courier New"/>
                <a:cs typeface="Courier New"/>
                <a:sym typeface="Courier Ne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7" name="Google Shape;437;p44"/>
          <p:cNvSpPr txBox="1">
            <a:spLocks noGrp="1"/>
          </p:cNvSpPr>
          <p:nvPr>
            <p:ph type="body" idx="1"/>
          </p:nvPr>
        </p:nvSpPr>
        <p:spPr>
          <a:xfrm>
            <a:off x="865386" y="5119299"/>
            <a:ext cx="6988068" cy="419514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33"/>
              </a:spcBef>
              <a:spcAft>
                <a:spcPts val="0"/>
              </a:spcAft>
              <a:buClr>
                <a:schemeClr val="dk1"/>
              </a:buClr>
              <a:buSzPts val="2000"/>
              <a:buFont typeface="Trebuchet MS"/>
              <a:buNone/>
              <a:defRPr sz="2000">
                <a:solidFill>
                  <a:schemeClr val="accent4"/>
                </a:solidFill>
              </a:defRPr>
            </a:lvl1pPr>
            <a:lvl2pPr marL="914400" lvl="1" indent="-228600" algn="l">
              <a:lnSpc>
                <a:spcPct val="90000"/>
              </a:lnSpc>
              <a:spcBef>
                <a:spcPts val="833"/>
              </a:spcBef>
              <a:spcAft>
                <a:spcPts val="0"/>
              </a:spcAft>
              <a:buClr>
                <a:schemeClr val="dk1"/>
              </a:buClr>
              <a:buSzPts val="1800"/>
              <a:buFont typeface="Trebuchet MS"/>
              <a:buNone/>
              <a:defRPr sz="1800">
                <a:solidFill>
                  <a:schemeClr val="accent4"/>
                </a:solidFill>
              </a:defRPr>
            </a:lvl2pPr>
            <a:lvl3pPr marL="1371600" lvl="2" indent="-228600" algn="l">
              <a:lnSpc>
                <a:spcPct val="90000"/>
              </a:lnSpc>
              <a:spcBef>
                <a:spcPts val="833"/>
              </a:spcBef>
              <a:spcAft>
                <a:spcPts val="0"/>
              </a:spcAft>
              <a:buClr>
                <a:schemeClr val="dk1"/>
              </a:buClr>
              <a:buSzPts val="1600"/>
              <a:buFont typeface="Trebuchet MS"/>
              <a:buNone/>
              <a:defRPr sz="1600">
                <a:solidFill>
                  <a:schemeClr val="accent4"/>
                </a:solidFill>
              </a:defRPr>
            </a:lvl3pPr>
            <a:lvl4pPr marL="1828800" lvl="3" indent="-419100" algn="l">
              <a:lnSpc>
                <a:spcPct val="100000"/>
              </a:lnSpc>
              <a:spcBef>
                <a:spcPts val="833"/>
              </a:spcBef>
              <a:spcAft>
                <a:spcPts val="0"/>
              </a:spcAft>
              <a:buClr>
                <a:schemeClr val="dk1"/>
              </a:buClr>
              <a:buSzPts val="3000"/>
              <a:buFont typeface="Noto Sans Symbols"/>
              <a:buChar char="▪"/>
              <a:defRPr sz="3000">
                <a:solidFill>
                  <a:schemeClr val="lt1"/>
                </a:solidFill>
              </a:defRPr>
            </a:lvl4pPr>
            <a:lvl5pPr marL="2286000" lvl="4" indent="-440245" algn="l">
              <a:lnSpc>
                <a:spcPct val="100000"/>
              </a:lnSpc>
              <a:spcBef>
                <a:spcPts val="667"/>
              </a:spcBef>
              <a:spcAft>
                <a:spcPts val="0"/>
              </a:spcAft>
              <a:buClr>
                <a:schemeClr val="dk1"/>
              </a:buClr>
              <a:buSzPts val="3333"/>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438" name="Google Shape;438;p44"/>
          <p:cNvSpPr txBox="1">
            <a:spLocks noGrp="1"/>
          </p:cNvSpPr>
          <p:nvPr>
            <p:ph type="body" idx="2"/>
          </p:nvPr>
        </p:nvSpPr>
        <p:spPr>
          <a:xfrm>
            <a:off x="865387" y="3913996"/>
            <a:ext cx="7007337" cy="8757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3000"/>
              <a:buFont typeface="Courier New"/>
              <a:buNone/>
              <a:defRPr sz="3000" b="0">
                <a:solidFill>
                  <a:schemeClr val="lt2"/>
                </a:solidFill>
                <a:latin typeface="Courier New"/>
                <a:ea typeface="Courier New"/>
                <a:cs typeface="Courier New"/>
                <a:sym typeface="Courier New"/>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439" name="Google Shape;439;p44"/>
          <p:cNvSpPr/>
          <p:nvPr/>
        </p:nvSpPr>
        <p:spPr>
          <a:xfrm>
            <a:off x="16060020" y="9499859"/>
            <a:ext cx="2227980" cy="7871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48571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lternate Layout">
  <p:cSld name="Alternate Layout">
    <p:spTree>
      <p:nvGrpSpPr>
        <p:cNvPr id="1" name="Shape 440"/>
        <p:cNvGrpSpPr/>
        <p:nvPr/>
      </p:nvGrpSpPr>
      <p:grpSpPr>
        <a:xfrm>
          <a:off x="0" y="0"/>
          <a:ext cx="0" cy="0"/>
          <a:chOff x="0" y="0"/>
          <a:chExt cx="0" cy="0"/>
        </a:xfrm>
      </p:grpSpPr>
      <p:sp>
        <p:nvSpPr>
          <p:cNvPr id="441" name="Google Shape;441;p45"/>
          <p:cNvSpPr txBox="1">
            <a:spLocks noGrp="1"/>
          </p:cNvSpPr>
          <p:nvPr>
            <p:ph type="title"/>
          </p:nvPr>
        </p:nvSpPr>
        <p:spPr>
          <a:xfrm>
            <a:off x="8305800" y="2997651"/>
            <a:ext cx="9067800" cy="10310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2" name="Google Shape;442;p45"/>
          <p:cNvSpPr txBox="1">
            <a:spLocks noGrp="1"/>
          </p:cNvSpPr>
          <p:nvPr>
            <p:ph type="body" idx="1"/>
          </p:nvPr>
        </p:nvSpPr>
        <p:spPr>
          <a:xfrm>
            <a:off x="8305800" y="4861561"/>
            <a:ext cx="9052560" cy="419514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33"/>
              </a:spcBef>
              <a:spcAft>
                <a:spcPts val="0"/>
              </a:spcAft>
              <a:buClr>
                <a:schemeClr val="dk1"/>
              </a:buClr>
              <a:buSzPts val="2000"/>
              <a:buFont typeface="Trebuchet MS"/>
              <a:buNone/>
              <a:defRPr sz="2000">
                <a:solidFill>
                  <a:schemeClr val="accent4"/>
                </a:solidFill>
              </a:defRPr>
            </a:lvl1pPr>
            <a:lvl2pPr marL="914400" lvl="1" indent="-228600" algn="l">
              <a:lnSpc>
                <a:spcPct val="90000"/>
              </a:lnSpc>
              <a:spcBef>
                <a:spcPts val="833"/>
              </a:spcBef>
              <a:spcAft>
                <a:spcPts val="0"/>
              </a:spcAft>
              <a:buClr>
                <a:schemeClr val="dk1"/>
              </a:buClr>
              <a:buSzPts val="1800"/>
              <a:buFont typeface="Trebuchet MS"/>
              <a:buNone/>
              <a:defRPr sz="1800">
                <a:solidFill>
                  <a:schemeClr val="accent4"/>
                </a:solidFill>
              </a:defRPr>
            </a:lvl2pPr>
            <a:lvl3pPr marL="1371600" lvl="2" indent="-228600" algn="l">
              <a:lnSpc>
                <a:spcPct val="90000"/>
              </a:lnSpc>
              <a:spcBef>
                <a:spcPts val="833"/>
              </a:spcBef>
              <a:spcAft>
                <a:spcPts val="0"/>
              </a:spcAft>
              <a:buClr>
                <a:schemeClr val="dk1"/>
              </a:buClr>
              <a:buSzPts val="1600"/>
              <a:buFont typeface="Trebuchet MS"/>
              <a:buNone/>
              <a:defRPr sz="1600">
                <a:solidFill>
                  <a:schemeClr val="accent4"/>
                </a:solidFill>
              </a:defRPr>
            </a:lvl3pPr>
            <a:lvl4pPr marL="1828800" lvl="3" indent="-419100" algn="l">
              <a:lnSpc>
                <a:spcPct val="100000"/>
              </a:lnSpc>
              <a:spcBef>
                <a:spcPts val="833"/>
              </a:spcBef>
              <a:spcAft>
                <a:spcPts val="0"/>
              </a:spcAft>
              <a:buClr>
                <a:schemeClr val="dk1"/>
              </a:buClr>
              <a:buSzPts val="3000"/>
              <a:buFont typeface="Noto Sans Symbols"/>
              <a:buChar char="▪"/>
              <a:defRPr sz="3000">
                <a:solidFill>
                  <a:schemeClr val="lt1"/>
                </a:solidFill>
              </a:defRPr>
            </a:lvl4pPr>
            <a:lvl5pPr marL="2286000" lvl="4" indent="-440245" algn="l">
              <a:lnSpc>
                <a:spcPct val="100000"/>
              </a:lnSpc>
              <a:spcBef>
                <a:spcPts val="667"/>
              </a:spcBef>
              <a:spcAft>
                <a:spcPts val="0"/>
              </a:spcAft>
              <a:buClr>
                <a:schemeClr val="dk1"/>
              </a:buClr>
              <a:buSzPts val="3333"/>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443" name="Google Shape;443;p45"/>
          <p:cNvSpPr txBox="1">
            <a:spLocks noGrp="1"/>
          </p:cNvSpPr>
          <p:nvPr>
            <p:ph type="body" idx="2"/>
          </p:nvPr>
        </p:nvSpPr>
        <p:spPr>
          <a:xfrm>
            <a:off x="8305800" y="3947161"/>
            <a:ext cx="9067800" cy="8757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444" name="Google Shape;444;p45"/>
          <p:cNvSpPr/>
          <p:nvPr/>
        </p:nvSpPr>
        <p:spPr>
          <a:xfrm>
            <a:off x="16060020" y="9499859"/>
            <a:ext cx="2227980" cy="7871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09954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45"/>
        <p:cNvGrpSpPr/>
        <p:nvPr/>
      </p:nvGrpSpPr>
      <p:grpSpPr>
        <a:xfrm>
          <a:off x="0" y="0"/>
          <a:ext cx="0" cy="0"/>
          <a:chOff x="0" y="0"/>
          <a:chExt cx="0" cy="0"/>
        </a:xfrm>
      </p:grpSpPr>
      <p:pic>
        <p:nvPicPr>
          <p:cNvPr id="446" name="Google Shape;446;p46" descr="A close up of a logo&#10;&#10;Description automatically generated"/>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8000" cy="10287000"/>
          </a:xfrm>
          <a:prstGeom prst="rect">
            <a:avLst/>
          </a:prstGeom>
          <a:noFill/>
          <a:ln>
            <a:noFill/>
          </a:ln>
        </p:spPr>
      </p:pic>
    </p:spTree>
    <p:extLst>
      <p:ext uri="{BB962C8B-B14F-4D97-AF65-F5344CB8AC3E}">
        <p14:creationId xmlns:p14="http://schemas.microsoft.com/office/powerpoint/2010/main" val="205043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447"/>
        <p:cNvGrpSpPr/>
        <p:nvPr/>
      </p:nvGrpSpPr>
      <p:grpSpPr>
        <a:xfrm>
          <a:off x="0" y="0"/>
          <a:ext cx="0" cy="0"/>
          <a:chOff x="0" y="0"/>
          <a:chExt cx="0" cy="0"/>
        </a:xfrm>
      </p:grpSpPr>
      <p:grpSp>
        <p:nvGrpSpPr>
          <p:cNvPr id="448" name="Google Shape;448;p47"/>
          <p:cNvGrpSpPr/>
          <p:nvPr/>
        </p:nvGrpSpPr>
        <p:grpSpPr>
          <a:xfrm>
            <a:off x="-2212179" y="-674774"/>
            <a:ext cx="22711115" cy="11638877"/>
            <a:chOff x="-1327308" y="-404866"/>
            <a:chExt cx="13626669" cy="6983326"/>
          </a:xfrm>
        </p:grpSpPr>
        <p:sp>
          <p:nvSpPr>
            <p:cNvPr id="449" name="Google Shape;449;p47"/>
            <p:cNvSpPr/>
            <p:nvPr/>
          </p:nvSpPr>
          <p:spPr>
            <a:xfrm>
              <a:off x="0" y="0"/>
              <a:ext cx="10972800" cy="6172200"/>
            </a:xfrm>
            <a:prstGeom prst="rect">
              <a:avLst/>
            </a:prstGeom>
            <a:solidFill>
              <a:srgbClr val="9A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0" name="Google Shape;450;p47"/>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1" name="Google Shape;451;p47"/>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2" name="Google Shape;452;p47"/>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3" name="Google Shape;453;p47"/>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4" name="Google Shape;454;p47"/>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5" name="Google Shape;455;p47"/>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6" name="Google Shape;456;p47"/>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7" name="Google Shape;457;p47"/>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8" name="Google Shape;458;p47"/>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9" name="Google Shape;459;p47"/>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0" name="Google Shape;460;p47"/>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1" name="Google Shape;461;p47"/>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2" name="Google Shape;462;p47"/>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3" name="Google Shape;463;p47"/>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4" name="Google Shape;464;p47"/>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5" name="Google Shape;465;p47"/>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6" name="Google Shape;466;p47"/>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7" name="Google Shape;467;p47"/>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8" name="Google Shape;468;p47"/>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9" name="Google Shape;469;p47"/>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0" name="Google Shape;470;p47"/>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1" name="Google Shape;471;p47"/>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2" name="Google Shape;472;p47"/>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3" name="Google Shape;473;p47"/>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4" name="Google Shape;474;p47"/>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5" name="Google Shape;475;p47"/>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6" name="Google Shape;476;p47"/>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7" name="Google Shape;477;p47"/>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8" name="Google Shape;478;p47"/>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9" name="Google Shape;479;p47"/>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0" name="Google Shape;480;p47"/>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1" name="Google Shape;481;p47"/>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2" name="Google Shape;482;p47"/>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3" name="Google Shape;483;p47"/>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4" name="Google Shape;484;p47"/>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5" name="Google Shape;485;p47"/>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6" name="Google Shape;486;p47"/>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7" name="Google Shape;487;p47"/>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8" name="Google Shape;488;p47"/>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9" name="Google Shape;489;p47"/>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0" name="Google Shape;490;p47"/>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1" name="Google Shape;491;p47"/>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2" name="Google Shape;492;p47"/>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3" name="Google Shape;493;p47"/>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4" name="Google Shape;494;p47"/>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5" name="Google Shape;495;p47"/>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6" name="Google Shape;496;p47"/>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7" name="Google Shape;497;p47"/>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8" name="Google Shape;498;p47"/>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9" name="Google Shape;499;p47"/>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0" name="Google Shape;500;p47"/>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1" name="Google Shape;501;p47"/>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2" name="Google Shape;502;p47"/>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3" name="Google Shape;503;p47"/>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4" name="Google Shape;504;p47"/>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5" name="Google Shape;505;p47"/>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6" name="Google Shape;506;p47"/>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7" name="Google Shape;507;p47"/>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8" name="Google Shape;508;p47"/>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9" name="Google Shape;509;p47"/>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0" name="Google Shape;510;p47"/>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1" name="Google Shape;511;p47"/>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2" name="Google Shape;512;p47"/>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3" name="Google Shape;513;p47"/>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4" name="Google Shape;514;p47"/>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5" name="Google Shape;515;p47"/>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6" name="Google Shape;516;p47"/>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7" name="Google Shape;517;p47"/>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8" name="Google Shape;518;p47"/>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9" name="Google Shape;519;p47"/>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0" name="Google Shape;520;p47"/>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1" name="Google Shape;521;p47"/>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2" name="Google Shape;522;p47"/>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3" name="Google Shape;523;p47"/>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4" name="Google Shape;524;p47"/>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5" name="Google Shape;525;p47"/>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6" name="Google Shape;526;p47"/>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7" name="Google Shape;527;p47"/>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8" name="Google Shape;528;p47"/>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9" name="Google Shape;529;p47"/>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0" name="Google Shape;530;p47"/>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1" name="Google Shape;531;p47"/>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2" name="Google Shape;532;p47"/>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3" name="Google Shape;533;p47"/>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4" name="Google Shape;534;p47"/>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5" name="Google Shape;535;p47"/>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6" name="Google Shape;536;p47"/>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7" name="Google Shape;537;p47"/>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8" name="Google Shape;538;p47"/>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9" name="Google Shape;539;p47"/>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0" name="Google Shape;540;p47"/>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1" name="Google Shape;541;p47"/>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2" name="Google Shape;542;p47"/>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3" name="Google Shape;543;p47"/>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4" name="Google Shape;544;p47"/>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5" name="Google Shape;545;p47"/>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6" name="Google Shape;546;p47"/>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7" name="Google Shape;547;p47"/>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8" name="Google Shape;548;p47"/>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49" name="Google Shape;549;p47"/>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0" name="Google Shape;550;p47"/>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1" name="Google Shape;551;p47"/>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2" name="Google Shape;552;p47"/>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3" name="Google Shape;553;p47"/>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4" name="Google Shape;554;p47"/>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5" name="Google Shape;555;p47"/>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6" name="Google Shape;556;p47"/>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7" name="Google Shape;557;p47"/>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8" name="Google Shape;558;p47"/>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9" name="Google Shape;559;p47"/>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0" name="Google Shape;560;p47"/>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1" name="Google Shape;561;p47"/>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2" name="Google Shape;562;p47"/>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3" name="Google Shape;563;p47"/>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4" name="Google Shape;564;p47"/>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5" name="Google Shape;565;p47"/>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6" name="Google Shape;566;p47"/>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7" name="Google Shape;567;p47"/>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8" name="Google Shape;568;p47"/>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69" name="Google Shape;569;p47"/>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0" name="Google Shape;570;p47"/>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1" name="Google Shape;571;p47"/>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2" name="Google Shape;572;p47"/>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3" name="Google Shape;573;p47"/>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4" name="Google Shape;574;p47"/>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5" name="Google Shape;575;p47"/>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6" name="Google Shape;576;p47"/>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7" name="Google Shape;577;p47"/>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8" name="Google Shape;578;p47"/>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9" name="Google Shape;579;p47"/>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0" name="Google Shape;580;p47"/>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1" name="Google Shape;581;p47"/>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2" name="Google Shape;582;p47"/>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3" name="Google Shape;583;p47"/>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4" name="Google Shape;584;p47"/>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5" name="Google Shape;585;p47"/>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6" name="Google Shape;586;p47"/>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7" name="Google Shape;587;p47"/>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8" name="Google Shape;588;p47"/>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9" name="Google Shape;589;p47"/>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0" name="Google Shape;590;p47"/>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1" name="Google Shape;591;p47"/>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2" name="Google Shape;592;p47"/>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3" name="Google Shape;593;p47"/>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4" name="Google Shape;594;p47"/>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5" name="Google Shape;595;p47"/>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6" name="Google Shape;596;p47"/>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7" name="Google Shape;597;p47"/>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8" name="Google Shape;598;p47"/>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9" name="Google Shape;599;p47"/>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0" name="Google Shape;600;p47"/>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1" name="Google Shape;601;p47"/>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2" name="Google Shape;602;p47"/>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3" name="Google Shape;603;p47"/>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4" name="Google Shape;604;p47"/>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5" name="Google Shape;605;p47"/>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6" name="Google Shape;606;p47"/>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7" name="Google Shape;607;p47"/>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8" name="Google Shape;608;p47"/>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9" name="Google Shape;609;p47"/>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0" name="Google Shape;610;p47"/>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1" name="Google Shape;611;p47"/>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2" name="Google Shape;612;p47"/>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3" name="Google Shape;613;p47"/>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4" name="Google Shape;614;p47"/>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5" name="Google Shape;615;p47"/>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6" name="Google Shape;616;p47"/>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7" name="Google Shape;617;p47"/>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8" name="Google Shape;618;p47"/>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9" name="Google Shape;619;p47"/>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0" name="Google Shape;620;p47"/>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1" name="Google Shape;621;p47"/>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2" name="Google Shape;622;p47"/>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3" name="Google Shape;623;p47"/>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4" name="Google Shape;624;p47"/>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5" name="Google Shape;625;p47"/>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6" name="Google Shape;626;p47"/>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7" name="Google Shape;627;p47"/>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8" name="Google Shape;628;p47"/>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29" name="Google Shape;629;p47"/>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0" name="Google Shape;630;p47"/>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1" name="Google Shape;631;p47"/>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2" name="Google Shape;632;p47"/>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3" name="Google Shape;633;p47"/>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4" name="Google Shape;634;p47"/>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5" name="Google Shape;635;p47"/>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6" name="Google Shape;636;p47"/>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7" name="Google Shape;637;p47"/>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8" name="Google Shape;638;p47"/>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9" name="Google Shape;639;p47"/>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0" name="Google Shape;640;p47"/>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1" name="Google Shape;641;p47"/>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2" name="Google Shape;642;p47"/>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3" name="Google Shape;643;p47"/>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4" name="Google Shape;644;p47"/>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5" name="Google Shape;645;p47"/>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6" name="Google Shape;646;p47"/>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7" name="Google Shape;647;p47"/>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8" name="Google Shape;648;p47"/>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9" name="Google Shape;649;p47"/>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0" name="Google Shape;650;p47"/>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1" name="Google Shape;651;p47"/>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2" name="Google Shape;652;p47"/>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3" name="Google Shape;653;p47"/>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4" name="Google Shape;654;p47"/>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5" name="Google Shape;655;p47"/>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6" name="Google Shape;656;p47"/>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7" name="Google Shape;657;p47"/>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8" name="Google Shape;658;p47"/>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9" name="Google Shape;659;p47"/>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60" name="Google Shape;660;p47"/>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61" name="Google Shape;661;p47"/>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62" name="Google Shape;662;p47"/>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63" name="Google Shape;663;p47"/>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64" name="Google Shape;664;p47"/>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65" name="Google Shape;665;p47"/>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66" name="Google Shape;666;p47"/>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67" name="Google Shape;667;p47"/>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68" name="Google Shape;668;p47"/>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69" name="Google Shape;669;p47"/>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70" name="Google Shape;670;p47"/>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71" name="Google Shape;671;p47"/>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72" name="Google Shape;672;p47"/>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73" name="Google Shape;673;p47"/>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74" name="Google Shape;674;p47"/>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75" name="Google Shape;675;p47"/>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76" name="Google Shape;676;p47"/>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77" name="Google Shape;677;p47"/>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78" name="Google Shape;678;p47"/>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79" name="Google Shape;679;p47"/>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80" name="Google Shape;680;p47"/>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81" name="Google Shape;681;p47"/>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82" name="Google Shape;682;p47"/>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83" name="Google Shape;683;p47"/>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84" name="Google Shape;684;p47"/>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85" name="Google Shape;685;p47"/>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86" name="Google Shape;686;p47"/>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87" name="Google Shape;687;p47"/>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88" name="Google Shape;688;p47"/>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89" name="Google Shape;689;p47"/>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90" name="Google Shape;690;p47"/>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91" name="Google Shape;691;p47"/>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92" name="Google Shape;692;p47"/>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93" name="Google Shape;693;p47"/>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94" name="Google Shape;694;p47"/>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95" name="Google Shape;695;p47"/>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96" name="Google Shape;696;p47"/>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97" name="Google Shape;697;p47"/>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98" name="Google Shape;698;p47"/>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99" name="Google Shape;699;p47"/>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00" name="Google Shape;700;p47"/>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01" name="Google Shape;701;p47"/>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02" name="Google Shape;702;p47"/>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03" name="Google Shape;703;p47"/>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04" name="Google Shape;704;p47"/>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05" name="Google Shape;705;p47"/>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06" name="Google Shape;706;p47"/>
            <p:cNvSpPr/>
            <p:nvPr/>
          </p:nvSpPr>
          <p:spPr>
            <a:xfrm>
              <a:off x="9912350" y="127000"/>
              <a:ext cx="400050" cy="42783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707" name="Google Shape;707;p47"/>
            <p:cNvGrpSpPr/>
            <p:nvPr/>
          </p:nvGrpSpPr>
          <p:grpSpPr>
            <a:xfrm>
              <a:off x="-664463" y="1060450"/>
              <a:ext cx="2884436" cy="4051302"/>
              <a:chOff x="-831850" y="581026"/>
              <a:chExt cx="3567113" cy="5010150"/>
            </a:xfrm>
          </p:grpSpPr>
          <p:sp>
            <p:nvSpPr>
              <p:cNvPr id="708" name="Google Shape;708;p47"/>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09" name="Google Shape;709;p47"/>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10" name="Google Shape;710;p47"/>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711" name="Google Shape;711;p47"/>
            <p:cNvSpPr/>
            <p:nvPr/>
          </p:nvSpPr>
          <p:spPr>
            <a:xfrm>
              <a:off x="-1327308"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12" name="Google Shape;712;p47"/>
            <p:cNvSpPr/>
            <p:nvPr/>
          </p:nvSpPr>
          <p:spPr>
            <a:xfrm>
              <a:off x="10973671"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13" name="Google Shape;713;p47"/>
            <p:cNvSpPr/>
            <p:nvPr/>
          </p:nvSpPr>
          <p:spPr>
            <a:xfrm rot="-5400000">
              <a:off x="5129275" y="-5934192"/>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14" name="Google Shape;714;p47"/>
            <p:cNvSpPr/>
            <p:nvPr/>
          </p:nvSpPr>
          <p:spPr>
            <a:xfrm rot="-5400000">
              <a:off x="5129270" y="643723"/>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715" name="Google Shape;715;p47"/>
          <p:cNvSpPr txBox="1">
            <a:spLocks noGrp="1"/>
          </p:cNvSpPr>
          <p:nvPr>
            <p:ph type="title"/>
          </p:nvPr>
        </p:nvSpPr>
        <p:spPr>
          <a:xfrm>
            <a:off x="4770120" y="6278881"/>
            <a:ext cx="12435840" cy="98488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6" name="Google Shape;716;p47"/>
          <p:cNvSpPr txBox="1">
            <a:spLocks noGrp="1"/>
          </p:cNvSpPr>
          <p:nvPr>
            <p:ph type="body" idx="1"/>
          </p:nvPr>
        </p:nvSpPr>
        <p:spPr>
          <a:xfrm>
            <a:off x="4770120" y="7269481"/>
            <a:ext cx="12435840" cy="8757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4000"/>
              <a:buFont typeface="Trebuchet MS"/>
              <a:buNone/>
              <a:defRPr sz="4000" b="0">
                <a:solidFill>
                  <a:schemeClr val="lt1"/>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90855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717"/>
        <p:cNvGrpSpPr/>
        <p:nvPr/>
      </p:nvGrpSpPr>
      <p:grpSpPr>
        <a:xfrm>
          <a:off x="0" y="0"/>
          <a:ext cx="0" cy="0"/>
          <a:chOff x="0" y="0"/>
          <a:chExt cx="0" cy="0"/>
        </a:xfrm>
      </p:grpSpPr>
      <p:sp>
        <p:nvSpPr>
          <p:cNvPr id="718" name="Google Shape;718;p48"/>
          <p:cNvSpPr/>
          <p:nvPr/>
        </p:nvSpPr>
        <p:spPr>
          <a:xfrm>
            <a:off x="16433209" y="9536605"/>
            <a:ext cx="1677580" cy="52888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07498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19"/>
        <p:cNvGrpSpPr/>
        <p:nvPr/>
      </p:nvGrpSpPr>
      <p:grpSpPr>
        <a:xfrm>
          <a:off x="0" y="0"/>
          <a:ext cx="0" cy="0"/>
          <a:chOff x="0" y="0"/>
          <a:chExt cx="0" cy="0"/>
        </a:xfrm>
      </p:grpSpPr>
      <p:sp>
        <p:nvSpPr>
          <p:cNvPr id="720" name="Google Shape;720;p49"/>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08682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DEMO Placeholder" type="titleOnly">
  <p:cSld name="DEMO Placeholder">
    <p:spTree>
      <p:nvGrpSpPr>
        <p:cNvPr id="1" name="Shape 721"/>
        <p:cNvGrpSpPr/>
        <p:nvPr/>
      </p:nvGrpSpPr>
      <p:grpSpPr>
        <a:xfrm>
          <a:off x="0" y="0"/>
          <a:ext cx="0" cy="0"/>
          <a:chOff x="0" y="0"/>
          <a:chExt cx="0" cy="0"/>
        </a:xfrm>
      </p:grpSpPr>
      <p:sp>
        <p:nvSpPr>
          <p:cNvPr id="722" name="Google Shape;722;p50"/>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23" name="Google Shape;723;p50"/>
          <p:cNvSpPr txBox="1">
            <a:spLocks noGrp="1"/>
          </p:cNvSpPr>
          <p:nvPr>
            <p:ph type="title"/>
          </p:nvPr>
        </p:nvSpPr>
        <p:spPr>
          <a:xfrm>
            <a:off x="830580" y="8615789"/>
            <a:ext cx="16626841" cy="89255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26380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24"/>
        <p:cNvGrpSpPr/>
        <p:nvPr/>
      </p:nvGrpSpPr>
      <p:grpSpPr>
        <a:xfrm>
          <a:off x="0" y="0"/>
          <a:ext cx="0" cy="0"/>
          <a:chOff x="0" y="0"/>
          <a:chExt cx="0" cy="0"/>
        </a:xfrm>
      </p:grpSpPr>
      <p:pic>
        <p:nvPicPr>
          <p:cNvPr id="725" name="Google Shape;725;p51" descr="A close up of an object&#10;&#10;Description automatically generated"/>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8000" cy="10287000"/>
          </a:xfrm>
          <a:prstGeom prst="rect">
            <a:avLst/>
          </a:prstGeom>
          <a:noFill/>
          <a:ln>
            <a:noFill/>
          </a:ln>
        </p:spPr>
      </p:pic>
    </p:spTree>
    <p:extLst>
      <p:ext uri="{BB962C8B-B14F-4D97-AF65-F5344CB8AC3E}">
        <p14:creationId xmlns:p14="http://schemas.microsoft.com/office/powerpoint/2010/main" val="318970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726"/>
        <p:cNvGrpSpPr/>
        <p:nvPr/>
      </p:nvGrpSpPr>
      <p:grpSpPr>
        <a:xfrm>
          <a:off x="0" y="0"/>
          <a:ext cx="0" cy="0"/>
          <a:chOff x="0" y="0"/>
          <a:chExt cx="0" cy="0"/>
        </a:xfrm>
      </p:grpSpPr>
      <p:sp>
        <p:nvSpPr>
          <p:cNvPr id="727" name="Google Shape;727;p52"/>
          <p:cNvSpPr/>
          <p:nvPr/>
        </p:nvSpPr>
        <p:spPr>
          <a:xfrm>
            <a:off x="0" y="0"/>
            <a:ext cx="18288001" cy="10287000"/>
          </a:xfrm>
          <a:prstGeom prst="rect">
            <a:avLst/>
          </a:prstGeom>
          <a:solidFill>
            <a:schemeClr val="dk2"/>
          </a:solidFill>
          <a:ln>
            <a:noFill/>
          </a:ln>
        </p:spPr>
        <p:txBody>
          <a:bodyPr spcFirstLastPara="1" wrap="square" lIns="152425" tIns="76175" rIns="152425" bIns="76175" anchor="ctr" anchorCtr="0">
            <a:noAutofit/>
          </a:bodyPr>
          <a:lstStyle/>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chemeClr val="lt1"/>
              </a:solidFill>
              <a:latin typeface="Arial"/>
              <a:ea typeface="Arial"/>
              <a:cs typeface="Arial"/>
              <a:sym typeface="Arial"/>
            </a:endParaRPr>
          </a:p>
        </p:txBody>
      </p:sp>
      <p:sp>
        <p:nvSpPr>
          <p:cNvPr id="728" name="Google Shape;728;p52"/>
          <p:cNvSpPr txBox="1">
            <a:spLocks noGrp="1"/>
          </p:cNvSpPr>
          <p:nvPr>
            <p:ph type="title"/>
          </p:nvPr>
        </p:nvSpPr>
        <p:spPr>
          <a:xfrm>
            <a:off x="830580" y="1282217"/>
            <a:ext cx="16626600" cy="624600"/>
          </a:xfrm>
          <a:prstGeom prst="rect">
            <a:avLst/>
          </a:prstGeom>
          <a:noFill/>
          <a:ln>
            <a:noFill/>
          </a:ln>
        </p:spPr>
        <p:txBody>
          <a:bodyPr spcFirstLastPara="1" wrap="square" lIns="152300" tIns="76175" rIns="152300" bIns="76175" anchor="ctr" anchorCtr="0">
            <a:noAutofit/>
          </a:bodyPr>
          <a:lstStyle>
            <a:lvl1pPr lvl="0" algn="ctr">
              <a:lnSpc>
                <a:spcPct val="9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9" name="Google Shape;729;p52"/>
          <p:cNvSpPr txBox="1">
            <a:spLocks noGrp="1"/>
          </p:cNvSpPr>
          <p:nvPr>
            <p:ph type="body" idx="1"/>
          </p:nvPr>
        </p:nvSpPr>
        <p:spPr>
          <a:xfrm>
            <a:off x="853440" y="3505058"/>
            <a:ext cx="16581000" cy="6156000"/>
          </a:xfrm>
          <a:prstGeom prst="rect">
            <a:avLst/>
          </a:prstGeom>
          <a:noFill/>
          <a:ln>
            <a:noFill/>
          </a:ln>
        </p:spPr>
        <p:txBody>
          <a:bodyPr spcFirstLastPara="1" wrap="square" lIns="152425" tIns="76175" rIns="152425" bIns="76175" anchor="t" anchorCtr="0">
            <a:noAutofit/>
          </a:bodyPr>
          <a:lstStyle>
            <a:lvl1pPr marL="457200" marR="0" lvl="0" indent="-228600" algn="l">
              <a:lnSpc>
                <a:spcPct val="100000"/>
              </a:lnSpc>
              <a:spcBef>
                <a:spcPts val="300"/>
              </a:spcBef>
              <a:spcAft>
                <a:spcPts val="0"/>
              </a:spcAft>
              <a:buClr>
                <a:schemeClr val="dk1"/>
              </a:buClr>
              <a:buSzPts val="3300"/>
              <a:buFont typeface="Trebuchet MS"/>
              <a:buNone/>
              <a:defRPr sz="3300" b="0" i="0" u="none" strike="noStrike" cap="none">
                <a:solidFill>
                  <a:schemeClr val="lt1"/>
                </a:solidFill>
                <a:latin typeface="Trebuchet MS"/>
                <a:ea typeface="Trebuchet MS"/>
                <a:cs typeface="Trebuchet MS"/>
                <a:sym typeface="Trebuchet MS"/>
              </a:defRPr>
            </a:lvl1pPr>
            <a:lvl2pPr marL="914400" marR="0" lvl="1" indent="-228600" algn="l">
              <a:lnSpc>
                <a:spcPct val="100000"/>
              </a:lnSpc>
              <a:spcBef>
                <a:spcPts val="300"/>
              </a:spcBef>
              <a:spcAft>
                <a:spcPts val="0"/>
              </a:spcAft>
              <a:buClr>
                <a:schemeClr val="dk1"/>
              </a:buClr>
              <a:buSzPts val="3000"/>
              <a:buFont typeface="Trebuchet MS"/>
              <a:buNone/>
              <a:defRPr sz="3000" b="0" i="0" u="none" strike="noStrike" cap="none">
                <a:solidFill>
                  <a:schemeClr val="lt1"/>
                </a:solidFill>
                <a:latin typeface="Trebuchet MS"/>
                <a:ea typeface="Trebuchet MS"/>
                <a:cs typeface="Trebuchet MS"/>
                <a:sym typeface="Trebuchet MS"/>
              </a:defRPr>
            </a:lvl2pPr>
            <a:lvl3pPr marL="1371600" marR="0" lvl="2" indent="-228600" algn="l">
              <a:lnSpc>
                <a:spcPct val="90000"/>
              </a:lnSpc>
              <a:spcBef>
                <a:spcPts val="700"/>
              </a:spcBef>
              <a:spcAft>
                <a:spcPts val="0"/>
              </a:spcAft>
              <a:buClr>
                <a:schemeClr val="dk1"/>
              </a:buClr>
              <a:buSzPts val="3000"/>
              <a:buFont typeface="Trebuchet MS"/>
              <a:buNone/>
              <a:defRPr sz="3000" b="0" i="0" u="none" strike="noStrike" cap="none">
                <a:solidFill>
                  <a:schemeClr val="lt1"/>
                </a:solidFill>
                <a:latin typeface="Trebuchet MS"/>
                <a:ea typeface="Trebuchet MS"/>
                <a:cs typeface="Trebuchet MS"/>
                <a:sym typeface="Trebuchet MS"/>
              </a:defRPr>
            </a:lvl3pPr>
            <a:lvl4pPr marL="1828800" marR="0" lvl="3" indent="-419100" algn="l">
              <a:lnSpc>
                <a:spcPct val="100000"/>
              </a:lnSpc>
              <a:spcBef>
                <a:spcPts val="700"/>
              </a:spcBef>
              <a:spcAft>
                <a:spcPts val="0"/>
              </a:spcAft>
              <a:buClr>
                <a:schemeClr val="dk1"/>
              </a:buClr>
              <a:buSzPts val="3000"/>
              <a:buFont typeface="Noto Sans Symbols"/>
              <a:buChar char="▪"/>
              <a:defRPr sz="3000" b="0" i="0" u="none" strike="noStrike" cap="none">
                <a:solidFill>
                  <a:schemeClr val="lt1"/>
                </a:solidFill>
                <a:latin typeface="Trebuchet MS"/>
                <a:ea typeface="Trebuchet MS"/>
                <a:cs typeface="Trebuchet MS"/>
                <a:sym typeface="Trebuchet MS"/>
              </a:defRPr>
            </a:lvl4pPr>
            <a:lvl5pPr marL="2286000" marR="0" lvl="4" indent="-336550" algn="l">
              <a:lnSpc>
                <a:spcPct val="100000"/>
              </a:lnSpc>
              <a:spcBef>
                <a:spcPts val="300"/>
              </a:spcBef>
              <a:spcAft>
                <a:spcPts val="0"/>
              </a:spcAft>
              <a:buClr>
                <a:schemeClr val="dk1"/>
              </a:buClr>
              <a:buSzPts val="1700"/>
              <a:buFont typeface="Noto Sans Symbols"/>
              <a:buChar char="▪"/>
              <a:defRPr sz="1700" b="0" i="0" u="none" strike="noStrike" cap="none">
                <a:solidFill>
                  <a:schemeClr val="lt1"/>
                </a:solidFill>
                <a:latin typeface="Trebuchet MS"/>
                <a:ea typeface="Trebuchet MS"/>
                <a:cs typeface="Trebuchet MS"/>
                <a:sym typeface="Trebuchet MS"/>
              </a:defRPr>
            </a:lvl5pPr>
            <a:lvl6pPr marL="2743200" marR="0" lvl="5" indent="-336550" algn="l">
              <a:lnSpc>
                <a:spcPct val="100000"/>
              </a:lnSpc>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6pPr>
            <a:lvl7pPr marL="3200400" marR="0" lvl="6" indent="-336550" algn="l">
              <a:lnSpc>
                <a:spcPct val="100000"/>
              </a:lnSpc>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7pPr>
            <a:lvl8pPr marL="3657600" marR="0" lvl="7" indent="-336550" algn="l">
              <a:lnSpc>
                <a:spcPct val="100000"/>
              </a:lnSpc>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8pPr>
            <a:lvl9pPr marL="4114800" marR="0" lvl="8" indent="-336550" algn="l">
              <a:lnSpc>
                <a:spcPct val="100000"/>
              </a:lnSpc>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9pPr>
          </a:lstStyle>
          <a:p>
            <a:endParaRPr/>
          </a:p>
        </p:txBody>
      </p:sp>
      <p:sp>
        <p:nvSpPr>
          <p:cNvPr id="730" name="Google Shape;730;p52"/>
          <p:cNvSpPr txBox="1">
            <a:spLocks noGrp="1"/>
          </p:cNvSpPr>
          <p:nvPr>
            <p:ph type="body" idx="2"/>
          </p:nvPr>
        </p:nvSpPr>
        <p:spPr>
          <a:xfrm>
            <a:off x="830580" y="1972223"/>
            <a:ext cx="16626600" cy="876000"/>
          </a:xfrm>
          <a:prstGeom prst="rect">
            <a:avLst/>
          </a:prstGeom>
          <a:noFill/>
          <a:ln>
            <a:noFill/>
          </a:ln>
        </p:spPr>
        <p:txBody>
          <a:bodyPr spcFirstLastPara="1" wrap="square" lIns="152425" tIns="76175" rIns="152425" bIns="76175" anchor="t" anchorCtr="0">
            <a:noAutofit/>
          </a:bodyPr>
          <a:lstStyle>
            <a:lvl1pPr marL="457200" marR="0" lvl="0" indent="-228600" algn="ctr">
              <a:lnSpc>
                <a:spcPct val="100000"/>
              </a:lnSpc>
              <a:spcBef>
                <a:spcPts val="300"/>
              </a:spcBef>
              <a:spcAft>
                <a:spcPts val="0"/>
              </a:spcAft>
              <a:buClr>
                <a:schemeClr val="lt2"/>
              </a:buClr>
              <a:buSzPts val="4000"/>
              <a:buFont typeface="Trebuchet MS"/>
              <a:buNone/>
              <a:defRPr sz="4000" b="0" i="0" u="none" strike="noStrike" cap="none">
                <a:solidFill>
                  <a:schemeClr val="lt2"/>
                </a:solidFill>
                <a:latin typeface="Trebuchet MS"/>
                <a:ea typeface="Trebuchet MS"/>
                <a:cs typeface="Trebuchet MS"/>
                <a:sym typeface="Trebuchet MS"/>
              </a:defRPr>
            </a:lvl1pPr>
            <a:lvl2pPr marL="914400" marR="0" lvl="1" indent="-228600" algn="ctr">
              <a:lnSpc>
                <a:spcPct val="100000"/>
              </a:lnSpc>
              <a:spcBef>
                <a:spcPts val="300"/>
              </a:spcBef>
              <a:spcAft>
                <a:spcPts val="0"/>
              </a:spcAft>
              <a:buClr>
                <a:schemeClr val="lt2"/>
              </a:buClr>
              <a:buSzPts val="4700"/>
              <a:buFont typeface="Trebuchet MS"/>
              <a:buNone/>
              <a:defRPr sz="470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1000"/>
              </a:spcBef>
              <a:spcAft>
                <a:spcPts val="0"/>
              </a:spcAft>
              <a:buClr>
                <a:schemeClr val="lt2"/>
              </a:buClr>
              <a:buSzPts val="4700"/>
              <a:buFont typeface="Trebuchet MS"/>
              <a:buNone/>
              <a:defRPr sz="4700" b="0" i="0" u="none" strike="noStrike" cap="none">
                <a:solidFill>
                  <a:schemeClr val="lt2"/>
                </a:solidFill>
                <a:latin typeface="Trebuchet MS"/>
                <a:ea typeface="Trebuchet MS"/>
                <a:cs typeface="Trebuchet MS"/>
                <a:sym typeface="Trebuchet MS"/>
              </a:defRPr>
            </a:lvl3pPr>
            <a:lvl4pPr marL="1828800" marR="0" lvl="3" indent="-228600" algn="ctr">
              <a:lnSpc>
                <a:spcPct val="100000"/>
              </a:lnSpc>
              <a:spcBef>
                <a:spcPts val="1000"/>
              </a:spcBef>
              <a:spcAft>
                <a:spcPts val="0"/>
              </a:spcAft>
              <a:buClr>
                <a:schemeClr val="lt2"/>
              </a:buClr>
              <a:buSzPts val="4700"/>
              <a:buFont typeface="Trebuchet MS"/>
              <a:buNone/>
              <a:defRPr sz="4700" b="0" i="0" u="none" strike="noStrike" cap="none">
                <a:solidFill>
                  <a:schemeClr val="lt2"/>
                </a:solidFill>
                <a:latin typeface="Trebuchet MS"/>
                <a:ea typeface="Trebuchet MS"/>
                <a:cs typeface="Trebuchet MS"/>
                <a:sym typeface="Trebuchet MS"/>
              </a:defRPr>
            </a:lvl4pPr>
            <a:lvl5pPr marL="2286000" marR="0" lvl="4" indent="-228600" algn="ctr">
              <a:lnSpc>
                <a:spcPct val="100000"/>
              </a:lnSpc>
              <a:spcBef>
                <a:spcPts val="1000"/>
              </a:spcBef>
              <a:spcAft>
                <a:spcPts val="0"/>
              </a:spcAft>
              <a:buClr>
                <a:schemeClr val="lt2"/>
              </a:buClr>
              <a:buSzPts val="4700"/>
              <a:buFont typeface="Trebuchet MS"/>
              <a:buNone/>
              <a:defRPr sz="4700" b="0" i="0" u="none" strike="noStrike" cap="none">
                <a:solidFill>
                  <a:schemeClr val="lt2"/>
                </a:solidFill>
                <a:latin typeface="Trebuchet MS"/>
                <a:ea typeface="Trebuchet MS"/>
                <a:cs typeface="Trebuchet MS"/>
                <a:sym typeface="Trebuchet MS"/>
              </a:defRPr>
            </a:lvl5pPr>
            <a:lvl6pPr marL="2743200" marR="0" lvl="5" indent="-336550" algn="l">
              <a:lnSpc>
                <a:spcPct val="100000"/>
              </a:lnSpc>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6pPr>
            <a:lvl7pPr marL="3200400" marR="0" lvl="6" indent="-336550" algn="l">
              <a:lnSpc>
                <a:spcPct val="100000"/>
              </a:lnSpc>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7pPr>
            <a:lvl8pPr marL="3657600" marR="0" lvl="7" indent="-336550" algn="l">
              <a:lnSpc>
                <a:spcPct val="100000"/>
              </a:lnSpc>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8pPr>
            <a:lvl9pPr marL="4114800" marR="0" lvl="8" indent="-336550" algn="l">
              <a:lnSpc>
                <a:spcPct val="100000"/>
              </a:lnSpc>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299542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5"/>
        <p:cNvGrpSpPr/>
        <p:nvPr/>
      </p:nvGrpSpPr>
      <p:grpSpPr>
        <a:xfrm>
          <a:off x="0" y="0"/>
          <a:ext cx="0" cy="0"/>
          <a:chOff x="0" y="0"/>
          <a:chExt cx="0" cy="0"/>
        </a:xfrm>
      </p:grpSpPr>
      <p:sp>
        <p:nvSpPr>
          <p:cNvPr id="26" name="Google Shape;26;p34"/>
          <p:cNvSpPr txBox="1">
            <a:spLocks noGrp="1"/>
          </p:cNvSpPr>
          <p:nvPr>
            <p:ph type="title"/>
          </p:nvPr>
        </p:nvSpPr>
        <p:spPr>
          <a:xfrm>
            <a:off x="1043684" y="1102044"/>
            <a:ext cx="16200633" cy="98488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2"/>
              </a:buClr>
              <a:buSzPts val="1400"/>
              <a:buFont typeface="Trebuchet MS"/>
              <a:buNone/>
              <a:defRPr>
                <a:solidFill>
                  <a:schemeClr val="dk2"/>
                </a:solidFill>
              </a:defRPr>
            </a:lvl1pPr>
            <a:lvl2pPr lvl="1" algn="l">
              <a:spcBef>
                <a:spcPts val="0"/>
              </a:spcBef>
              <a:spcAft>
                <a:spcPts val="0"/>
              </a:spcAft>
              <a:buClr>
                <a:srgbClr val="73B900"/>
              </a:buClr>
              <a:buSzPts val="1400"/>
              <a:buFont typeface="Arial"/>
              <a:buNone/>
              <a:defRPr/>
            </a:lvl2pPr>
            <a:lvl3pPr lvl="2" algn="l">
              <a:spcBef>
                <a:spcPts val="0"/>
              </a:spcBef>
              <a:spcAft>
                <a:spcPts val="0"/>
              </a:spcAft>
              <a:buClr>
                <a:srgbClr val="73B900"/>
              </a:buClr>
              <a:buSzPts val="1400"/>
              <a:buFont typeface="Arial"/>
              <a:buNone/>
              <a:defRPr/>
            </a:lvl3pPr>
            <a:lvl4pPr lvl="3" algn="l">
              <a:spcBef>
                <a:spcPts val="0"/>
              </a:spcBef>
              <a:spcAft>
                <a:spcPts val="0"/>
              </a:spcAft>
              <a:buClr>
                <a:srgbClr val="73B900"/>
              </a:buClr>
              <a:buSzPts val="1400"/>
              <a:buFont typeface="Arial"/>
              <a:buNone/>
              <a:defRPr/>
            </a:lvl4pPr>
            <a:lvl5pPr lvl="4" algn="l">
              <a:spcBef>
                <a:spcPts val="0"/>
              </a:spcBef>
              <a:spcAft>
                <a:spcPts val="0"/>
              </a:spcAft>
              <a:buClr>
                <a:srgbClr val="73B900"/>
              </a:buClr>
              <a:buSzPts val="1400"/>
              <a:buFont typeface="Arial"/>
              <a:buNone/>
              <a:defRPr/>
            </a:lvl5pPr>
            <a:lvl6pPr lvl="5" algn="l">
              <a:spcBef>
                <a:spcPts val="0"/>
              </a:spcBef>
              <a:spcAft>
                <a:spcPts val="0"/>
              </a:spcAft>
              <a:buClr>
                <a:srgbClr val="73B900"/>
              </a:buClr>
              <a:buSzPts val="1400"/>
              <a:buFont typeface="Arial"/>
              <a:buNone/>
              <a:defRPr/>
            </a:lvl6pPr>
            <a:lvl7pPr lvl="6" algn="l">
              <a:spcBef>
                <a:spcPts val="0"/>
              </a:spcBef>
              <a:spcAft>
                <a:spcPts val="0"/>
              </a:spcAft>
              <a:buClr>
                <a:srgbClr val="73B900"/>
              </a:buClr>
              <a:buSzPts val="1400"/>
              <a:buFont typeface="Arial"/>
              <a:buNone/>
              <a:defRPr/>
            </a:lvl7pPr>
            <a:lvl8pPr lvl="7" algn="l">
              <a:spcBef>
                <a:spcPts val="0"/>
              </a:spcBef>
              <a:spcAft>
                <a:spcPts val="0"/>
              </a:spcAft>
              <a:buClr>
                <a:srgbClr val="73B900"/>
              </a:buClr>
              <a:buSzPts val="1400"/>
              <a:buFont typeface="Arial"/>
              <a:buNone/>
              <a:defRPr/>
            </a:lvl8pPr>
            <a:lvl9pPr lvl="8" algn="l">
              <a:spcBef>
                <a:spcPts val="0"/>
              </a:spcBef>
              <a:spcAft>
                <a:spcPts val="0"/>
              </a:spcAft>
              <a:buClr>
                <a:srgbClr val="73B900"/>
              </a:buClr>
              <a:buSzPts val="1400"/>
              <a:buFont typeface="Arial"/>
              <a:buNone/>
              <a:defRPr/>
            </a:lvl9pPr>
          </a:lstStyle>
          <a:p>
            <a:endParaRPr/>
          </a:p>
        </p:txBody>
      </p:sp>
      <p:sp>
        <p:nvSpPr>
          <p:cNvPr id="27" name="Google Shape;27;p34"/>
          <p:cNvSpPr txBox="1">
            <a:spLocks noGrp="1"/>
          </p:cNvSpPr>
          <p:nvPr>
            <p:ph type="body" idx="1"/>
          </p:nvPr>
        </p:nvSpPr>
        <p:spPr>
          <a:xfrm>
            <a:off x="1043983" y="2487284"/>
            <a:ext cx="16200037" cy="64529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500"/>
              </a:spcBef>
              <a:spcAft>
                <a:spcPts val="0"/>
              </a:spcAft>
              <a:buClr>
                <a:schemeClr val="dk1"/>
              </a:buClr>
              <a:buSzPts val="1800"/>
              <a:buFont typeface="Arial"/>
              <a:buChar char="•"/>
              <a:defRPr sz="3000">
                <a:solidFill>
                  <a:schemeClr val="dk2"/>
                </a:solidFill>
              </a:defRPr>
            </a:lvl1pPr>
            <a:lvl2pPr marL="914400" lvl="1" indent="-330200" algn="l">
              <a:lnSpc>
                <a:spcPct val="90000"/>
              </a:lnSpc>
              <a:spcBef>
                <a:spcPts val="1500"/>
              </a:spcBef>
              <a:spcAft>
                <a:spcPts val="0"/>
              </a:spcAft>
              <a:buClr>
                <a:schemeClr val="dk1"/>
              </a:buClr>
              <a:buSzPts val="1600"/>
              <a:buFont typeface="Arial"/>
              <a:buChar char="•"/>
              <a:defRPr sz="2667">
                <a:solidFill>
                  <a:schemeClr val="dk2"/>
                </a:solidFill>
              </a:defRPr>
            </a:lvl2pPr>
            <a:lvl3pPr marL="1371600" lvl="2" indent="-317500" algn="l">
              <a:lnSpc>
                <a:spcPct val="90000"/>
              </a:lnSpc>
              <a:spcBef>
                <a:spcPts val="1500"/>
              </a:spcBef>
              <a:spcAft>
                <a:spcPts val="0"/>
              </a:spcAft>
              <a:buClr>
                <a:schemeClr val="dk1"/>
              </a:buClr>
              <a:buSzPts val="1400"/>
              <a:buFont typeface="Arial"/>
              <a:buChar char="•"/>
              <a:defRPr sz="2333">
                <a:solidFill>
                  <a:schemeClr val="dk2"/>
                </a:solidFill>
              </a:defRPr>
            </a:lvl3pPr>
            <a:lvl4pPr marL="1828800" lvl="3" indent="-342900" algn="l">
              <a:spcBef>
                <a:spcPts val="1500"/>
              </a:spcBef>
              <a:spcAft>
                <a:spcPts val="0"/>
              </a:spcAft>
              <a:buClr>
                <a:schemeClr val="dk1"/>
              </a:buClr>
              <a:buSzPts val="1800"/>
              <a:buFont typeface="Noto Sans Symbols"/>
              <a:buChar char="▪"/>
              <a:defRPr sz="3000">
                <a:solidFill>
                  <a:schemeClr val="lt1"/>
                </a:solidFill>
              </a:defRPr>
            </a:lvl4pPr>
            <a:lvl5pPr marL="2286000" lvl="4" indent="-355600" algn="l">
              <a:spcBef>
                <a:spcPts val="667"/>
              </a:spcBef>
              <a:spcAft>
                <a:spcPts val="0"/>
              </a:spcAft>
              <a:buClr>
                <a:schemeClr val="dk1"/>
              </a:buClr>
              <a:buSzPts val="2000"/>
              <a:buFont typeface="Noto Sans Symbols"/>
              <a:buChar char="▪"/>
              <a:defRPr>
                <a:solidFill>
                  <a:schemeClr val="lt1"/>
                </a:solidFill>
              </a:defRPr>
            </a:lvl5pPr>
            <a:lvl6pPr marL="2743200" lvl="5" indent="-342900" algn="l">
              <a:spcBef>
                <a:spcPts val="600"/>
              </a:spcBef>
              <a:spcAft>
                <a:spcPts val="0"/>
              </a:spcAft>
              <a:buClr>
                <a:schemeClr val="dk2"/>
              </a:buClr>
              <a:buSzPts val="1800"/>
              <a:buFont typeface="Trebuchet MS"/>
              <a:buChar char="»"/>
              <a:defRPr/>
            </a:lvl6pPr>
            <a:lvl7pPr marL="3200400" lvl="6" indent="-342900" algn="l">
              <a:spcBef>
                <a:spcPts val="600"/>
              </a:spcBef>
              <a:spcAft>
                <a:spcPts val="0"/>
              </a:spcAft>
              <a:buClr>
                <a:schemeClr val="dk2"/>
              </a:buClr>
              <a:buSzPts val="1800"/>
              <a:buFont typeface="Trebuchet MS"/>
              <a:buChar char="»"/>
              <a:defRPr/>
            </a:lvl7pPr>
            <a:lvl8pPr marL="3657600" lvl="7" indent="-342900" algn="l">
              <a:spcBef>
                <a:spcPts val="600"/>
              </a:spcBef>
              <a:spcAft>
                <a:spcPts val="0"/>
              </a:spcAft>
              <a:buClr>
                <a:schemeClr val="dk2"/>
              </a:buClr>
              <a:buSzPts val="1800"/>
              <a:buFont typeface="Trebuchet MS"/>
              <a:buChar char="»"/>
              <a:defRPr/>
            </a:lvl8pPr>
            <a:lvl9pPr marL="4114800" lvl="8" indent="-342900" algn="l">
              <a:spcBef>
                <a:spcPts val="600"/>
              </a:spcBef>
              <a:spcAft>
                <a:spcPts val="0"/>
              </a:spcAft>
              <a:buClr>
                <a:schemeClr val="dk2"/>
              </a:buClr>
              <a:buSzPts val="1800"/>
              <a:buFont typeface="Trebuchet MS"/>
              <a:buChar char="»"/>
              <a:defRPr/>
            </a:lvl9pPr>
          </a:lstStyle>
          <a:p>
            <a:endParaRPr/>
          </a:p>
        </p:txBody>
      </p:sp>
      <p:sp>
        <p:nvSpPr>
          <p:cNvPr id="28" name="Google Shape;28;p34"/>
          <p:cNvSpPr txBox="1">
            <a:spLocks noGrp="1"/>
          </p:cNvSpPr>
          <p:nvPr>
            <p:ph type="sldNum" idx="12"/>
          </p:nvPr>
        </p:nvSpPr>
        <p:spPr>
          <a:xfrm>
            <a:off x="17113569" y="9499702"/>
            <a:ext cx="1097500" cy="787500"/>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1pPr>
            <a:lvl2pPr marL="0" marR="0" lvl="1"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2pPr>
            <a:lvl3pPr marL="0" marR="0" lvl="2"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3pPr>
            <a:lvl4pPr marL="0" marR="0" lvl="3"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4pPr>
            <a:lvl5pPr marL="0" marR="0" lvl="4"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5pPr>
            <a:lvl6pPr marL="0" marR="0" lvl="5"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6pPr>
            <a:lvl7pPr marL="0" marR="0" lvl="6"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7pPr>
            <a:lvl8pPr marL="0" marR="0" lvl="7"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8pPr>
            <a:lvl9pPr marL="0" marR="0" lvl="8"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3269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14400" y="9534526"/>
            <a:ext cx="4267200" cy="547688"/>
          </a:xfrm>
          <a:prstGeom prst="rect">
            <a:avLst/>
          </a:prstGeom>
        </p:spPr>
        <p:txBody>
          <a:bodyPr lIns="163284" tIns="81642" rIns="163284" bIns="81642"/>
          <a:lstStyle/>
          <a:p>
            <a:fld id="{E4C7F04F-94DD-8840-8A14-A8A9B5EA0748}" type="datetimeFigureOut">
              <a:rPr lang="en-US" smtClean="0"/>
              <a:t>3/16/2023</a:t>
            </a:fld>
            <a:endParaRPr lang="en-US"/>
          </a:p>
        </p:txBody>
      </p:sp>
      <p:sp>
        <p:nvSpPr>
          <p:cNvPr id="5" name="Footer Placeholder 4"/>
          <p:cNvSpPr>
            <a:spLocks noGrp="1"/>
          </p:cNvSpPr>
          <p:nvPr>
            <p:ph type="ftr" sz="quarter" idx="11"/>
          </p:nvPr>
        </p:nvSpPr>
        <p:spPr>
          <a:xfrm>
            <a:off x="6248400" y="9534526"/>
            <a:ext cx="5791200" cy="547688"/>
          </a:xfrm>
          <a:prstGeom prst="rect">
            <a:avLst/>
          </a:prstGeom>
        </p:spPr>
        <p:txBody>
          <a:bodyPr lIns="163284" tIns="81642" rIns="163284" bIns="81642"/>
          <a:lstStyle/>
          <a:p>
            <a:endParaRPr lang="en-US"/>
          </a:p>
        </p:txBody>
      </p:sp>
      <p:sp>
        <p:nvSpPr>
          <p:cNvPr id="6" name="Slide Number Placeholder 5"/>
          <p:cNvSpPr>
            <a:spLocks noGrp="1"/>
          </p:cNvSpPr>
          <p:nvPr>
            <p:ph type="sldNum" sz="quarter" idx="12"/>
          </p:nvPr>
        </p:nvSpPr>
        <p:spPr>
          <a:xfrm>
            <a:off x="13106400" y="9534526"/>
            <a:ext cx="4267200" cy="547688"/>
          </a:xfrm>
          <a:prstGeom prst="rect">
            <a:avLst/>
          </a:prstGeom>
        </p:spPr>
        <p:txBody>
          <a:bodyPr lIns="163284" tIns="81642" rIns="163284" bIns="81642"/>
          <a:lstStyle/>
          <a:p>
            <a:fld id="{AB42BDF1-4E3C-1D41-A29A-CE90E6087316}" type="slidenum">
              <a:rPr lang="en-US" smtClean="0"/>
              <a:t>‹#›</a:t>
            </a:fld>
            <a:endParaRPr lang="en-US"/>
          </a:p>
        </p:txBody>
      </p:sp>
    </p:spTree>
    <p:extLst>
      <p:ext uri="{BB962C8B-B14F-4D97-AF65-F5344CB8AC3E}">
        <p14:creationId xmlns:p14="http://schemas.microsoft.com/office/powerpoint/2010/main" val="18033603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140679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418"/>
        <p:cNvGrpSpPr/>
        <p:nvPr/>
      </p:nvGrpSpPr>
      <p:grpSpPr>
        <a:xfrm>
          <a:off x="0" y="0"/>
          <a:ext cx="0" cy="0"/>
          <a:chOff x="0" y="0"/>
          <a:chExt cx="0" cy="0"/>
        </a:xfrm>
      </p:grpSpPr>
      <p:sp>
        <p:nvSpPr>
          <p:cNvPr id="419" name="Google Shape;419;p40"/>
          <p:cNvSpPr txBox="1">
            <a:spLocks noGrp="1"/>
          </p:cNvSpPr>
          <p:nvPr>
            <p:ph type="title"/>
          </p:nvPr>
        </p:nvSpPr>
        <p:spPr>
          <a:xfrm>
            <a:off x="865387" y="2997651"/>
            <a:ext cx="7007337" cy="10310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0" name="Google Shape;420;p40"/>
          <p:cNvSpPr txBox="1">
            <a:spLocks noGrp="1"/>
          </p:cNvSpPr>
          <p:nvPr>
            <p:ph type="body" idx="1"/>
          </p:nvPr>
        </p:nvSpPr>
        <p:spPr>
          <a:xfrm>
            <a:off x="865386" y="5119299"/>
            <a:ext cx="6988068" cy="419514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33"/>
              </a:spcBef>
              <a:spcAft>
                <a:spcPts val="0"/>
              </a:spcAft>
              <a:buClr>
                <a:schemeClr val="dk1"/>
              </a:buClr>
              <a:buSzPts val="2000"/>
              <a:buFont typeface="Trebuchet MS"/>
              <a:buNone/>
              <a:defRPr sz="2000">
                <a:solidFill>
                  <a:schemeClr val="accent4"/>
                </a:solidFill>
              </a:defRPr>
            </a:lvl1pPr>
            <a:lvl2pPr marL="914400" lvl="1" indent="-228600" algn="l">
              <a:lnSpc>
                <a:spcPct val="90000"/>
              </a:lnSpc>
              <a:spcBef>
                <a:spcPts val="833"/>
              </a:spcBef>
              <a:spcAft>
                <a:spcPts val="0"/>
              </a:spcAft>
              <a:buClr>
                <a:schemeClr val="dk1"/>
              </a:buClr>
              <a:buSzPts val="1800"/>
              <a:buFont typeface="Trebuchet MS"/>
              <a:buNone/>
              <a:defRPr sz="1800">
                <a:solidFill>
                  <a:schemeClr val="accent4"/>
                </a:solidFill>
              </a:defRPr>
            </a:lvl2pPr>
            <a:lvl3pPr marL="1371600" lvl="2" indent="-228600" algn="l">
              <a:lnSpc>
                <a:spcPct val="90000"/>
              </a:lnSpc>
              <a:spcBef>
                <a:spcPts val="833"/>
              </a:spcBef>
              <a:spcAft>
                <a:spcPts val="0"/>
              </a:spcAft>
              <a:buClr>
                <a:schemeClr val="dk1"/>
              </a:buClr>
              <a:buSzPts val="1600"/>
              <a:buFont typeface="Trebuchet MS"/>
              <a:buNone/>
              <a:defRPr sz="1600">
                <a:solidFill>
                  <a:schemeClr val="accent4"/>
                </a:solidFill>
              </a:defRPr>
            </a:lvl3pPr>
            <a:lvl4pPr marL="1828800" lvl="3" indent="-419100" algn="l">
              <a:lnSpc>
                <a:spcPct val="100000"/>
              </a:lnSpc>
              <a:spcBef>
                <a:spcPts val="833"/>
              </a:spcBef>
              <a:spcAft>
                <a:spcPts val="0"/>
              </a:spcAft>
              <a:buClr>
                <a:schemeClr val="dk1"/>
              </a:buClr>
              <a:buSzPts val="3000"/>
              <a:buFont typeface="Noto Sans Symbols"/>
              <a:buChar char="▪"/>
              <a:defRPr sz="3000">
                <a:solidFill>
                  <a:schemeClr val="lt1"/>
                </a:solidFill>
              </a:defRPr>
            </a:lvl4pPr>
            <a:lvl5pPr marL="2286000" lvl="4" indent="-440245" algn="l">
              <a:lnSpc>
                <a:spcPct val="100000"/>
              </a:lnSpc>
              <a:spcBef>
                <a:spcPts val="667"/>
              </a:spcBef>
              <a:spcAft>
                <a:spcPts val="0"/>
              </a:spcAft>
              <a:buClr>
                <a:schemeClr val="dk1"/>
              </a:buClr>
              <a:buSzPts val="3333"/>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421" name="Google Shape;421;p40"/>
          <p:cNvSpPr txBox="1">
            <a:spLocks noGrp="1"/>
          </p:cNvSpPr>
          <p:nvPr>
            <p:ph type="body" idx="2"/>
          </p:nvPr>
        </p:nvSpPr>
        <p:spPr>
          <a:xfrm>
            <a:off x="865387" y="3913996"/>
            <a:ext cx="7007337" cy="8757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422" name="Google Shape;422;p40"/>
          <p:cNvSpPr/>
          <p:nvPr/>
        </p:nvSpPr>
        <p:spPr>
          <a:xfrm>
            <a:off x="16060020" y="9499859"/>
            <a:ext cx="2227980" cy="7871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43129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169239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17586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Sub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257300"/>
          </a:xfrm>
        </p:spPr>
        <p:txBody>
          <a:body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Trebuchet MS" panose="020B0603020202020204" pitchFamily="34"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5" name="Content Placeholder 2">
            <a:extLst>
              <a:ext uri="{FF2B5EF4-FFF2-40B4-BE49-F238E27FC236}">
                <a16:creationId xmlns:a16="http://schemas.microsoft.com/office/drawing/2014/main" id="{EC524CF4-9B62-4122-9333-1892D55837CF}"/>
              </a:ext>
            </a:extLst>
          </p:cNvPr>
          <p:cNvSpPr>
            <a:spLocks noGrp="1"/>
          </p:cNvSpPr>
          <p:nvPr>
            <p:ph idx="1"/>
          </p:nvPr>
        </p:nvSpPr>
        <p:spPr>
          <a:xfrm>
            <a:off x="1257300" y="2423160"/>
            <a:ext cx="15773400" cy="6825997"/>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6452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0580" y="868681"/>
            <a:ext cx="16626840" cy="984885"/>
          </a:xfrm>
        </p:spPr>
        <p:txBody>
          <a:bodyPr/>
          <a:lstStyle>
            <a:lvl1pPr algn="ctr">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41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F2B99FC-81DD-40A1-9F56-0299A0ECAD29}"/>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5" name="Picture 14">
            <a:extLst>
              <a:ext uri="{FF2B5EF4-FFF2-40B4-BE49-F238E27FC236}">
                <a16:creationId xmlns:a16="http://schemas.microsoft.com/office/drawing/2014/main" id="{1502A7F8-2FCA-4506-BD4A-AC3663150A4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DC585D-DB84-422C-9A7B-0D1DC0631FEC}"/>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1" name="Picture 10">
            <a:extLst>
              <a:ext uri="{FF2B5EF4-FFF2-40B4-BE49-F238E27FC236}">
                <a16:creationId xmlns:a16="http://schemas.microsoft.com/office/drawing/2014/main" id="{F048712A-17DE-4B43-8BD2-BA3A95C51C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5387" y="2997651"/>
            <a:ext cx="7007337" cy="1031052"/>
          </a:xfrm>
        </p:spPr>
        <p:txBody>
          <a:bodyPr/>
          <a:lstStyle>
            <a:lvl1pPr algn="l">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C7B12B-CED0-499E-AF41-9ACC7DE783D6}"/>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9" name="Picture 8">
            <a:extLst>
              <a:ext uri="{FF2B5EF4-FFF2-40B4-BE49-F238E27FC236}">
                <a16:creationId xmlns:a16="http://schemas.microsoft.com/office/drawing/2014/main" id="{8B040755-92A7-4902-AEA7-08E9B082B71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284518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image" Target="../media/image13.png"/><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2" name="Picture 1">
            <a:extLst>
              <a:ext uri="{FF2B5EF4-FFF2-40B4-BE49-F238E27FC236}">
                <a16:creationId xmlns:a16="http://schemas.microsoft.com/office/drawing/2014/main" id="{4C6B28A0-D6BC-4D91-97D2-645242F18027}"/>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5" r:id="rId2"/>
    <p:sldLayoutId id="2147483896" r:id="rId3"/>
    <p:sldLayoutId id="2147483981" r:id="rId4"/>
    <p:sldLayoutId id="2147483991" r:id="rId5"/>
    <p:sldLayoutId id="2147483971" r:id="rId6"/>
    <p:sldLayoutId id="2147483988" r:id="rId7"/>
    <p:sldLayoutId id="2147483969" r:id="rId8"/>
    <p:sldLayoutId id="2147483992" r:id="rId9"/>
    <p:sldLayoutId id="2147483990" r:id="rId10"/>
    <p:sldLayoutId id="2147483989" r:id="rId11"/>
    <p:sldLayoutId id="2147483919" r:id="rId12"/>
    <p:sldLayoutId id="2147483954" r:id="rId13"/>
    <p:sldLayoutId id="2147483984" r:id="rId14"/>
    <p:sldLayoutId id="2147483898" r:id="rId15"/>
    <p:sldLayoutId id="2147483926" r:id="rId16"/>
    <p:sldLayoutId id="2147483899" r:id="rId17"/>
    <p:sldLayoutId id="2147483901" r:id="rId18"/>
    <p:sldLayoutId id="2147483993" r:id="rId19"/>
    <p:sldLayoutId id="2147483994" r:id="rId20"/>
    <p:sldLayoutId id="2147483995" r:id="rId21"/>
    <p:sldLayoutId id="2147483997" r:id="rId22"/>
    <p:sldLayoutId id="2147483998" r:id="rId23"/>
    <p:sldLayoutId id="2147483999" r:id="rId24"/>
    <p:sldLayoutId id="2147484000" r:id="rId25"/>
    <p:sldLayoutId id="2147484025"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5333" b="1">
          <a:solidFill>
            <a:srgbClr val="73B900"/>
          </a:solidFill>
          <a:latin typeface="Arial" charset="0"/>
        </a:defRPr>
      </a:lvl2pPr>
      <a:lvl3pPr algn="l" rtl="0" eaLnBrk="1" fontAlgn="base" hangingPunct="1">
        <a:spcBef>
          <a:spcPct val="0"/>
        </a:spcBef>
        <a:spcAft>
          <a:spcPct val="0"/>
        </a:spcAft>
        <a:defRPr sz="5333" b="1">
          <a:solidFill>
            <a:srgbClr val="73B900"/>
          </a:solidFill>
          <a:latin typeface="Arial" charset="0"/>
        </a:defRPr>
      </a:lvl3pPr>
      <a:lvl4pPr algn="l" rtl="0" eaLnBrk="1" fontAlgn="base" hangingPunct="1">
        <a:spcBef>
          <a:spcPct val="0"/>
        </a:spcBef>
        <a:spcAft>
          <a:spcPct val="0"/>
        </a:spcAft>
        <a:defRPr sz="5333" b="1">
          <a:solidFill>
            <a:srgbClr val="73B900"/>
          </a:solidFill>
          <a:latin typeface="Arial" charset="0"/>
        </a:defRPr>
      </a:lvl4pPr>
      <a:lvl5pPr algn="l" rtl="0" eaLnBrk="1" fontAlgn="base" hangingPunct="1">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9"/>
        <p:cNvGrpSpPr/>
        <p:nvPr/>
      </p:nvGrpSpPr>
      <p:grpSpPr>
        <a:xfrm>
          <a:off x="0" y="0"/>
          <a:ext cx="0" cy="0"/>
          <a:chOff x="0" y="0"/>
          <a:chExt cx="0" cy="0"/>
        </a:xfrm>
      </p:grpSpPr>
      <p:sp>
        <p:nvSpPr>
          <p:cNvPr id="390" name="Google Shape;390;p33"/>
          <p:cNvSpPr txBox="1">
            <a:spLocks noGrp="1"/>
          </p:cNvSpPr>
          <p:nvPr>
            <p:ph type="title"/>
          </p:nvPr>
        </p:nvSpPr>
        <p:spPr>
          <a:xfrm>
            <a:off x="832906" y="868681"/>
            <a:ext cx="16622191" cy="984885"/>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rgbClr val="000000"/>
              </a:buClr>
              <a:buSzPts val="1400"/>
              <a:buFont typeface="Arial"/>
              <a:buNone/>
              <a:defRPr sz="6000" b="0"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5333"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5333"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5333"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5333"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5333"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5333"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5333"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5333" b="1" i="0" u="none" strike="noStrike" cap="none">
                <a:solidFill>
                  <a:srgbClr val="73B900"/>
                </a:solidFill>
                <a:latin typeface="Arial"/>
                <a:ea typeface="Arial"/>
                <a:cs typeface="Arial"/>
                <a:sym typeface="Arial"/>
              </a:defRPr>
            </a:lvl9pPr>
          </a:lstStyle>
          <a:p>
            <a:endParaRPr/>
          </a:p>
        </p:txBody>
      </p:sp>
      <p:sp>
        <p:nvSpPr>
          <p:cNvPr id="391" name="Google Shape;391;p33"/>
          <p:cNvSpPr txBox="1">
            <a:spLocks noGrp="1"/>
          </p:cNvSpPr>
          <p:nvPr>
            <p:ph type="body" idx="1"/>
          </p:nvPr>
        </p:nvSpPr>
        <p:spPr>
          <a:xfrm>
            <a:off x="862337" y="3337280"/>
            <a:ext cx="16581552" cy="622373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500"/>
              </a:spcBef>
              <a:spcAft>
                <a:spcPts val="0"/>
              </a:spcAft>
              <a:buClr>
                <a:schemeClr val="dk1"/>
              </a:buClr>
              <a:buSzPts val="2400"/>
              <a:buFont typeface="Trebuchet MS"/>
              <a:buNone/>
              <a:defRPr sz="2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1500"/>
              </a:spcBef>
              <a:spcAft>
                <a:spcPts val="0"/>
              </a:spcAft>
              <a:buClr>
                <a:schemeClr val="dk1"/>
              </a:buClr>
              <a:buSzPts val="2000"/>
              <a:buFont typeface="Trebuchet MS"/>
              <a:buNone/>
              <a:defRPr sz="20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1500"/>
              </a:spcBef>
              <a:spcAft>
                <a:spcPts val="0"/>
              </a:spcAft>
              <a:buClr>
                <a:schemeClr val="dk1"/>
              </a:buClr>
              <a:buSzPts val="1833"/>
              <a:buFont typeface="Trebuchet MS"/>
              <a:buNone/>
              <a:defRPr sz="1833" b="0" i="0" u="none" strike="noStrike" cap="none">
                <a:solidFill>
                  <a:schemeClr val="accent4"/>
                </a:solidFill>
                <a:latin typeface="Trebuchet MS"/>
                <a:ea typeface="Trebuchet MS"/>
                <a:cs typeface="Trebuchet MS"/>
                <a:sym typeface="Trebuchet MS"/>
              </a:defRPr>
            </a:lvl3pPr>
            <a:lvl4pPr marL="1828800" marR="0" lvl="3" indent="-440245" algn="l" rtl="0">
              <a:lnSpc>
                <a:spcPct val="100000"/>
              </a:lnSpc>
              <a:spcBef>
                <a:spcPts val="1500"/>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4pPr>
            <a:lvl5pPr marL="2286000" marR="0" lvl="4" indent="-440245" algn="l" rtl="0">
              <a:lnSpc>
                <a:spcPct val="100000"/>
              </a:lnSpc>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5pPr>
            <a:lvl6pPr marL="2743200" marR="0" lvl="5" indent="-440245" algn="l" rtl="0">
              <a:lnSpc>
                <a:spcPct val="100000"/>
              </a:lnSpc>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6pPr>
            <a:lvl7pPr marL="3200400" marR="0" lvl="6" indent="-440245" algn="l" rtl="0">
              <a:lnSpc>
                <a:spcPct val="100000"/>
              </a:lnSpc>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7pPr>
            <a:lvl8pPr marL="3657600" marR="0" lvl="7" indent="-440245" algn="l" rtl="0">
              <a:lnSpc>
                <a:spcPct val="100000"/>
              </a:lnSpc>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8pPr>
            <a:lvl9pPr marL="4114800" marR="0" lvl="8" indent="-440245" algn="l" rtl="0">
              <a:lnSpc>
                <a:spcPct val="100000"/>
              </a:lnSpc>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392" name="Google Shape;392;p33"/>
          <p:cNvSpPr txBox="1"/>
          <p:nvPr/>
        </p:nvSpPr>
        <p:spPr>
          <a:xfrm>
            <a:off x="16248609" y="9792797"/>
            <a:ext cx="535045" cy="18466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accent5"/>
                </a:solidFill>
                <a:latin typeface="Trebuchet MS"/>
                <a:ea typeface="Trebuchet MS"/>
                <a:cs typeface="Trebuchet MS"/>
                <a:sym typeface="Trebuchet MS"/>
              </a:rPr>
              <a:t>‹#›</a:t>
            </a:fld>
            <a:r>
              <a:rPr lang="en-US" sz="1200" b="0" i="0" u="none" strike="noStrike" cap="none">
                <a:solidFill>
                  <a:schemeClr val="accent5"/>
                </a:solidFill>
                <a:latin typeface="Trebuchet MS"/>
                <a:ea typeface="Trebuchet MS"/>
                <a:cs typeface="Trebuchet MS"/>
                <a:sym typeface="Trebuchet MS"/>
              </a:rPr>
              <a:t> </a:t>
            </a:r>
            <a:endParaRPr sz="1200" b="0" i="0" u="none" strike="noStrike" cap="none">
              <a:solidFill>
                <a:schemeClr val="accent5"/>
              </a:solidFill>
              <a:latin typeface="Trebuchet MS"/>
              <a:ea typeface="Trebuchet MS"/>
              <a:cs typeface="Trebuchet MS"/>
              <a:sym typeface="Trebuchet MS"/>
            </a:endParaRPr>
          </a:p>
        </p:txBody>
      </p:sp>
      <p:pic>
        <p:nvPicPr>
          <p:cNvPr id="393" name="Google Shape;393;p33"/>
          <p:cNvPicPr preferRelativeResize="0"/>
          <p:nvPr/>
        </p:nvPicPr>
        <p:blipFill rotWithShape="1">
          <a:blip r:embed="rId25" cstate="email">
            <a:alphaModFix/>
            <a:extLst>
              <a:ext uri="{28A0092B-C50C-407E-A947-70E740481C1C}">
                <a14:useLocalDpi xmlns:a14="http://schemas.microsoft.com/office/drawing/2010/main"/>
              </a:ext>
            </a:extLst>
          </a:blip>
          <a:srcRect/>
          <a:stretch/>
        </p:blipFill>
        <p:spPr>
          <a:xfrm>
            <a:off x="17147148" y="9691227"/>
            <a:ext cx="793145" cy="396573"/>
          </a:xfrm>
          <a:prstGeom prst="rect">
            <a:avLst/>
          </a:prstGeom>
          <a:noFill/>
          <a:ln>
            <a:noFill/>
          </a:ln>
        </p:spPr>
      </p:pic>
    </p:spTree>
    <p:extLst>
      <p:ext uri="{BB962C8B-B14F-4D97-AF65-F5344CB8AC3E}">
        <p14:creationId xmlns:p14="http://schemas.microsoft.com/office/powerpoint/2010/main" val="2114968345"/>
      </p:ext>
    </p:extLst>
  </p:cSld>
  <p:clrMap bg1="lt1" tx1="dk1" bg2="dk2" tx2="lt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20" r:id="rId18"/>
    <p:sldLayoutId id="2147484021" r:id="rId19"/>
    <p:sldLayoutId id="2147484022" r:id="rId20"/>
    <p:sldLayoutId id="2147484023" r:id="rId21"/>
    <p:sldLayoutId id="2147484024" r:id="rId22"/>
    <p:sldLayoutId id="2147484026"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hyperlink" Target="https://developer.nvidia.com/blog/using-deepspeed-and-megatron-to-train-megatron-turing-nlg-530b-the-worlds-largest-and-most-powerful-generative-language-model/" TargetMode="External"/><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hyperlink" Target="https://arxiv.org/pdf/1911.12543.pdf&#8203;&#8203;"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6.xml"/><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6.xml"/><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6.xml"/><Relationship Id="rId6" Type="http://schemas.openxmlformats.org/officeDocument/2006/relationships/hyperlink" Target="https://arxiv.org/pdf/2201.08239.pdf" TargetMode="External"/><Relationship Id="rId5" Type="http://schemas.openxmlformats.org/officeDocument/2006/relationships/image" Target="../media/image65.png"/><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6.xml"/><Relationship Id="rId6" Type="http://schemas.openxmlformats.org/officeDocument/2006/relationships/hyperlink" Target="https://arxiv.org/pdf/2201.08239.pdf" TargetMode="External"/><Relationship Id="rId5" Type="http://schemas.openxmlformats.org/officeDocument/2006/relationships/image" Target="../media/image65.png"/><Relationship Id="rId4" Type="http://schemas.openxmlformats.org/officeDocument/2006/relationships/image" Target="../media/image6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1.xml"/><Relationship Id="rId5" Type="http://schemas.openxmlformats.org/officeDocument/2006/relationships/image" Target="../media/image69.png"/><Relationship Id="rId4" Type="http://schemas.openxmlformats.org/officeDocument/2006/relationships/image" Target="../media/image6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76.xml.rels><?xml version="1.0" encoding="UTF-8" standalone="yes"?>
<Relationships xmlns="http://schemas.openxmlformats.org/package/2006/relationships"><Relationship Id="rId3" Type="http://schemas.openxmlformats.org/officeDocument/2006/relationships/hyperlink" Target="https://developer.nvidia.com/blog/using-deepspeed-and-megatron-to-train-megatron-turing-nlg-530b-the-worlds-largest-and-most-powerful-generative-language-model/" TargetMode="External"/><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6.xml"/><Relationship Id="rId5" Type="http://schemas.openxmlformats.org/officeDocument/2006/relationships/image" Target="../media/image77.svg"/><Relationship Id="rId4" Type="http://schemas.openxmlformats.org/officeDocument/2006/relationships/image" Target="../media/image76.png"/></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6.xml"/><Relationship Id="rId5" Type="http://schemas.openxmlformats.org/officeDocument/2006/relationships/image" Target="../media/image80.png"/><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6.xml"/><Relationship Id="rId1" Type="http://schemas.openxmlformats.org/officeDocument/2006/relationships/slideLayout" Target="../slideLayouts/slideLayout26.xml"/><Relationship Id="rId6" Type="http://schemas.openxmlformats.org/officeDocument/2006/relationships/image" Target="../media/image82.png"/><Relationship Id="rId5" Type="http://schemas.openxmlformats.org/officeDocument/2006/relationships/hyperlink" Target="https://blog.google/technology/ai/bard-google-ai-search-updates/" TargetMode="External"/><Relationship Id="rId4" Type="http://schemas.openxmlformats.org/officeDocument/2006/relationships/hyperlink" Target="https://blogs.microsoft.com/blog/2023/02/07/reinventing-search-with-a-new-ai-powered-microsoft-bing-and-edge-your-copilot-for-the-web/"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8.xml"/><Relationship Id="rId1" Type="http://schemas.openxmlformats.org/officeDocument/2006/relationships/slideLayout" Target="../slideLayouts/slideLayout26.xml"/><Relationship Id="rId5" Type="http://schemas.openxmlformats.org/officeDocument/2006/relationships/image" Target="../media/image85.png"/><Relationship Id="rId4" Type="http://schemas.openxmlformats.org/officeDocument/2006/relationships/image" Target="../media/image84.png"/></Relationships>
</file>

<file path=ppt/slides/_rels/slide83.xml.rels><?xml version="1.0" encoding="UTF-8" standalone="yes"?>
<Relationships xmlns="http://schemas.openxmlformats.org/package/2006/relationships"><Relationship Id="rId3" Type="http://schemas.openxmlformats.org/officeDocument/2006/relationships/image" Target="../media/image86.jpeg"/><Relationship Id="rId7"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5.xml"/><Relationship Id="rId1" Type="http://schemas.openxmlformats.org/officeDocument/2006/relationships/tags" Target="../tags/tag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4.xml"/></Relationships>
</file>

<file path=ppt/slides/_rels/slide9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43.xml"/><Relationship Id="rId5" Type="http://schemas.openxmlformats.org/officeDocument/2006/relationships/image" Target="../media/image98.png"/><Relationship Id="rId4" Type="http://schemas.openxmlformats.org/officeDocument/2006/relationships/image" Target="../media/image97.png"/></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1.xml"/><Relationship Id="rId1" Type="http://schemas.openxmlformats.org/officeDocument/2006/relationships/slideLayout" Target="../slideLayouts/slideLayout49.xml"/><Relationship Id="rId4" Type="http://schemas.openxmlformats.org/officeDocument/2006/relationships/hyperlink" Target="https://developer.nvidia.com/nemo/megatr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4294967295"/>
          </p:nvPr>
        </p:nvSpPr>
        <p:spPr>
          <a:xfrm>
            <a:off x="1142999" y="8343693"/>
            <a:ext cx="10200503" cy="423920"/>
          </a:xfrm>
        </p:spPr>
        <p:txBody>
          <a:bodyPr/>
          <a:lstStyle/>
          <a:p>
            <a:r>
              <a:rPr lang="en-US"/>
              <a:t>Building Transformer-Based Natural Language Processing Applications</a:t>
            </a:r>
            <a:br>
              <a:rPr lang="en-US"/>
            </a:br>
            <a:r>
              <a:rPr lang="en-US"/>
              <a:t>(Part 2)</a:t>
            </a:r>
          </a:p>
        </p:txBody>
      </p:sp>
      <p:sp>
        <p:nvSpPr>
          <p:cNvPr id="5" name="Title 10"/>
          <p:cNvSpPr>
            <a:spLocks noGrp="1"/>
          </p:cNvSpPr>
          <p:nvPr>
            <p:ph type="title"/>
          </p:nvPr>
        </p:nvSpPr>
        <p:spPr/>
        <p:txBody>
          <a:bodyPr/>
          <a:lstStyle/>
          <a:p>
            <a:r>
              <a:rPr lang="en-US"/>
              <a:t>Self-supervision, BERT, and Beyond</a:t>
            </a:r>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ADCC-FE49-45E7-998F-C6ACA735EA8E}"/>
              </a:ext>
            </a:extLst>
          </p:cNvPr>
          <p:cNvSpPr>
            <a:spLocks noGrp="1"/>
          </p:cNvSpPr>
          <p:nvPr>
            <p:ph type="title"/>
          </p:nvPr>
        </p:nvSpPr>
        <p:spPr/>
        <p:txBody>
          <a:bodyPr/>
          <a:lstStyle/>
          <a:p>
            <a:r>
              <a:rPr lang="en-GB"/>
              <a:t>Context</a:t>
            </a:r>
            <a:endParaRPr lang="en-US"/>
          </a:p>
        </p:txBody>
      </p:sp>
      <p:sp>
        <p:nvSpPr>
          <p:cNvPr id="4" name="Text Placeholder 3">
            <a:extLst>
              <a:ext uri="{FF2B5EF4-FFF2-40B4-BE49-F238E27FC236}">
                <a16:creationId xmlns:a16="http://schemas.microsoft.com/office/drawing/2014/main" id="{980EFEC6-F47A-4A1E-A633-50651A703C4E}"/>
              </a:ext>
            </a:extLst>
          </p:cNvPr>
          <p:cNvSpPr>
            <a:spLocks noGrp="1"/>
          </p:cNvSpPr>
          <p:nvPr>
            <p:ph type="body" sz="quarter" idx="10"/>
          </p:nvPr>
        </p:nvSpPr>
        <p:spPr/>
        <p:txBody>
          <a:bodyPr/>
          <a:lstStyle/>
          <a:p>
            <a:r>
              <a:rPr lang="en-GB"/>
              <a:t>~100 PFLOPS (FP16) or 48 PFLOPS (TF32) for AI - </a:t>
            </a:r>
            <a:r>
              <a:rPr lang="en-GB" u="sng"/>
              <a:t>today</a:t>
            </a:r>
            <a:endParaRPr lang="en-US" u="sng"/>
          </a:p>
        </p:txBody>
      </p:sp>
      <p:pic>
        <p:nvPicPr>
          <p:cNvPr id="5" name="Picture 4">
            <a:extLst>
              <a:ext uri="{FF2B5EF4-FFF2-40B4-BE49-F238E27FC236}">
                <a16:creationId xmlns:a16="http://schemas.microsoft.com/office/drawing/2014/main" id="{8A47B587-6D90-457E-8F84-93F83B3E5E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98758" y="2689333"/>
            <a:ext cx="6689512" cy="6382482"/>
          </a:xfrm>
          <a:prstGeom prst="rect">
            <a:avLst/>
          </a:prstGeom>
        </p:spPr>
      </p:pic>
    </p:spTree>
    <p:extLst>
      <p:ext uri="{BB962C8B-B14F-4D97-AF65-F5344CB8AC3E}">
        <p14:creationId xmlns:p14="http://schemas.microsoft.com/office/powerpoint/2010/main" val="265236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B65FA-F69B-424B-8D9C-8456B74E949B}"/>
              </a:ext>
            </a:extLst>
          </p:cNvPr>
          <p:cNvSpPr>
            <a:spLocks noGrp="1"/>
          </p:cNvSpPr>
          <p:nvPr>
            <p:ph type="title"/>
          </p:nvPr>
        </p:nvSpPr>
        <p:spPr/>
        <p:txBody>
          <a:bodyPr/>
          <a:lstStyle/>
          <a:p>
            <a:r>
              <a:rPr lang="en-US" sz="4200"/>
              <a:t>Megatron-Turing NLG 530B</a:t>
            </a:r>
          </a:p>
        </p:txBody>
      </p:sp>
      <p:sp>
        <p:nvSpPr>
          <p:cNvPr id="4" name="Text Placeholder 3">
            <a:extLst>
              <a:ext uri="{FF2B5EF4-FFF2-40B4-BE49-F238E27FC236}">
                <a16:creationId xmlns:a16="http://schemas.microsoft.com/office/drawing/2014/main" id="{97319532-F673-4EC1-97D3-F9BF8058BCAD}"/>
              </a:ext>
            </a:extLst>
          </p:cNvPr>
          <p:cNvSpPr>
            <a:spLocks noGrp="1"/>
          </p:cNvSpPr>
          <p:nvPr>
            <p:ph type="body" sz="quarter" idx="10"/>
          </p:nvPr>
        </p:nvSpPr>
        <p:spPr/>
        <p:txBody>
          <a:bodyPr/>
          <a:lstStyle/>
          <a:p>
            <a:r>
              <a:rPr lang="en-GB"/>
              <a:t>Enabling the biggest of NLP models</a:t>
            </a:r>
            <a:endParaRPr lang="en-US"/>
          </a:p>
        </p:txBody>
      </p:sp>
      <p:pic>
        <p:nvPicPr>
          <p:cNvPr id="1026" name="Picture 2">
            <a:extLst>
              <a:ext uri="{FF2B5EF4-FFF2-40B4-BE49-F238E27FC236}">
                <a16:creationId xmlns:a16="http://schemas.microsoft.com/office/drawing/2014/main" id="{28840937-0EBE-4446-8E30-61B24E713F28}"/>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3516923" y="2551535"/>
            <a:ext cx="12367268" cy="69544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5DDCFC6-1AC5-4AAE-94FE-0ABC278A5ABD}"/>
              </a:ext>
            </a:extLst>
          </p:cNvPr>
          <p:cNvSpPr txBox="1"/>
          <p:nvPr/>
        </p:nvSpPr>
        <p:spPr>
          <a:xfrm>
            <a:off x="1" y="9793293"/>
            <a:ext cx="17168117" cy="60016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761970" rtl="0" eaLnBrk="1" fontAlgn="base" latinLnBrk="0" hangingPunct="1">
              <a:lnSpc>
                <a:spcPct val="100000"/>
              </a:lnSpc>
              <a:spcBef>
                <a:spcPct val="0"/>
              </a:spcBef>
              <a:spcAft>
                <a:spcPct val="0"/>
              </a:spcAft>
              <a:buClrTx/>
              <a:buSzTx/>
              <a:buFontTx/>
              <a:buNone/>
              <a:tabLst/>
              <a:defRPr/>
            </a:pPr>
            <a:r>
              <a:rPr kumimoji="0" lang="en-GB" sz="1650" b="0" i="0" u="none" strike="noStrike" kern="1200" cap="none" spc="0" normalizeH="0" baseline="0" noProof="0">
                <a:ln>
                  <a:noFill/>
                </a:ln>
                <a:solidFill>
                  <a:srgbClr val="FFFFFF"/>
                </a:solidFill>
                <a:effectLst/>
                <a:uLnTx/>
                <a:uFillTx/>
                <a:latin typeface="Trebuchet MS"/>
                <a:ea typeface="+mn-ea"/>
                <a:cs typeface="+mn-cs"/>
                <a:hlinkClick r:id="rId3"/>
              </a:rPr>
              <a:t>https://developer.nvidia.com/blog/using-deepspeed-and-megatron-to-train-megatron-turing-nlg-530b-the-worlds-largest-and-most-powerful-generative-language-model/</a:t>
            </a:r>
            <a:endParaRPr kumimoji="0" lang="en-GB" sz="1650" b="0" i="0" u="none" strike="noStrike" kern="1200" cap="none" spc="0" normalizeH="0" baseline="0" noProof="0">
              <a:ln>
                <a:noFill/>
              </a:ln>
              <a:solidFill>
                <a:srgbClr val="FFFFFF"/>
              </a:solidFill>
              <a:effectLst/>
              <a:uLnTx/>
              <a:uFillTx/>
              <a:latin typeface="Trebuchet MS"/>
              <a:ea typeface="+mn-ea"/>
              <a:cs typeface="+mn-cs"/>
            </a:endParaRPr>
          </a:p>
          <a:p>
            <a:pPr marL="0" marR="0" lvl="0" indent="0" algn="l" defTabSz="761970" rtl="0" eaLnBrk="1" fontAlgn="base" latinLnBrk="0" hangingPunct="1">
              <a:lnSpc>
                <a:spcPct val="100000"/>
              </a:lnSpc>
              <a:spcBef>
                <a:spcPct val="0"/>
              </a:spcBef>
              <a:spcAft>
                <a:spcPct val="0"/>
              </a:spcAft>
              <a:buClrTx/>
              <a:buSzTx/>
              <a:buFontTx/>
              <a:buNone/>
              <a:tabLst/>
              <a:defRPr/>
            </a:pPr>
            <a:endParaRPr kumimoji="0" lang="en-GB" sz="1650" b="0" i="0" u="none" strike="noStrike" kern="1200" cap="none" spc="0" normalizeH="0" baseline="0" noProof="0">
              <a:ln>
                <a:noFill/>
              </a:ln>
              <a:solidFill>
                <a:srgbClr val="FFFFFF"/>
              </a:solidFill>
              <a:effectLst/>
              <a:uLnTx/>
              <a:uFillTx/>
              <a:latin typeface="Trebuchet MS"/>
              <a:ea typeface="+mn-ea"/>
              <a:cs typeface="+mn-cs"/>
            </a:endParaRPr>
          </a:p>
        </p:txBody>
      </p:sp>
    </p:spTree>
    <p:extLst>
      <p:ext uri="{BB962C8B-B14F-4D97-AF65-F5344CB8AC3E}">
        <p14:creationId xmlns:p14="http://schemas.microsoft.com/office/powerpoint/2010/main" val="34380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The lab</a:t>
            </a:r>
            <a:endParaRPr lang="en-US"/>
          </a:p>
        </p:txBody>
      </p:sp>
    </p:spTree>
    <p:extLst>
      <p:ext uri="{BB962C8B-B14F-4D97-AF65-F5344CB8AC3E}">
        <p14:creationId xmlns:p14="http://schemas.microsoft.com/office/powerpoint/2010/main" val="273421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405126" y="8186990"/>
            <a:ext cx="10351119" cy="1587631"/>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a:t>Part 2: Self-Supervision, BERT and Beyond</a:t>
            </a:r>
          </a:p>
          <a:p>
            <a:pPr marL="571500" indent="-571500">
              <a:buFont typeface="Arial" panose="020B0604020202020204" pitchFamily="34" charset="0"/>
              <a:buChar char="•"/>
            </a:pPr>
            <a:r>
              <a:rPr lang="en-US" sz="4000">
                <a:solidFill>
                  <a:schemeClr val="tx2"/>
                </a:solidFill>
              </a:rPr>
              <a:t>Lecture</a:t>
            </a:r>
          </a:p>
          <a:p>
            <a:pPr marL="1333470" lvl="1" indent="-571500">
              <a:buFont typeface="Arial" panose="020B0604020202020204" pitchFamily="34" charset="0"/>
              <a:buChar char="•"/>
            </a:pPr>
            <a:r>
              <a:rPr lang="en-US" sz="4000">
                <a:solidFill>
                  <a:schemeClr val="tx1"/>
                </a:solidFill>
              </a:rPr>
              <a:t>Why DNNs?</a:t>
            </a:r>
          </a:p>
          <a:p>
            <a:pPr marL="1333470" lvl="1" indent="-571500">
              <a:buFont typeface="Arial" panose="020B0604020202020204" pitchFamily="34" charset="0"/>
              <a:buChar char="•"/>
            </a:pPr>
            <a:r>
              <a:rPr lang="en-US" sz="4000">
                <a:solidFill>
                  <a:schemeClr val="tx1"/>
                </a:solidFill>
              </a:rPr>
              <a:t>Self-Supervision</a:t>
            </a:r>
          </a:p>
          <a:p>
            <a:pPr marL="1333470" lvl="1" indent="-571500">
              <a:buFont typeface="Arial" panose="020B0604020202020204" pitchFamily="34" charset="0"/>
              <a:buChar char="•"/>
            </a:pPr>
            <a:r>
              <a:rPr lang="en-US" sz="4000">
                <a:solidFill>
                  <a:schemeClr val="tx1"/>
                </a:solidFill>
              </a:rPr>
              <a:t>BERT</a:t>
            </a:r>
          </a:p>
          <a:p>
            <a:pPr marL="571500" indent="-571500">
              <a:buFont typeface="Arial" panose="020B0604020202020204" pitchFamily="34" charset="0"/>
              <a:buChar char="•"/>
            </a:pPr>
            <a:r>
              <a:rPr lang="en-US" sz="4000">
                <a:solidFill>
                  <a:schemeClr val="tx2"/>
                </a:solidFill>
              </a:rPr>
              <a:t>Lab</a:t>
            </a:r>
          </a:p>
          <a:p>
            <a:pPr marL="1333470" lvl="1" indent="-571500">
              <a:buFont typeface="Arial" panose="020B0604020202020204" pitchFamily="34" charset="0"/>
              <a:buChar char="•"/>
            </a:pPr>
            <a:r>
              <a:rPr lang="en-US" sz="4000">
                <a:solidFill>
                  <a:schemeClr val="tx1"/>
                </a:solidFill>
              </a:rPr>
              <a:t>Explore the Data</a:t>
            </a:r>
          </a:p>
          <a:p>
            <a:pPr marL="1333470" lvl="1" indent="-571500">
              <a:buFont typeface="Arial" panose="020B0604020202020204" pitchFamily="34" charset="0"/>
              <a:buChar char="•"/>
            </a:pPr>
            <a:r>
              <a:rPr lang="en-US" sz="4000">
                <a:solidFill>
                  <a:schemeClr val="tx1"/>
                </a:solidFill>
              </a:rPr>
              <a:t>Explore NeMo</a:t>
            </a:r>
          </a:p>
          <a:p>
            <a:pPr marL="1333470" lvl="1" indent="-571500">
              <a:buFont typeface="Arial" panose="020B0604020202020204" pitchFamily="34" charset="0"/>
              <a:buChar char="•"/>
            </a:pPr>
            <a:r>
              <a:rPr lang="en-US" sz="4000">
                <a:solidFill>
                  <a:schemeClr val="tx1"/>
                </a:solidFill>
              </a:rPr>
              <a:t>Text Classifier Project</a:t>
            </a:r>
          </a:p>
          <a:p>
            <a:pPr marL="571500" indent="-571500">
              <a:buFont typeface="Arial" panose="020B0604020202020204" pitchFamily="34" charset="0"/>
              <a:buChar char="•"/>
            </a:pPr>
            <a:r>
              <a:rPr lang="en-US" sz="4000">
                <a:solidFill>
                  <a:schemeClr val="tx2"/>
                </a:solidFill>
              </a:rPr>
              <a:t>Lecture (cont’d)</a:t>
            </a:r>
          </a:p>
          <a:p>
            <a:pPr marL="1333470" lvl="1" indent="-571500">
              <a:buFont typeface="Arial" panose="020B0604020202020204" pitchFamily="34" charset="0"/>
              <a:buChar char="•"/>
            </a:pPr>
            <a:r>
              <a:rPr lang="en-US" sz="4000">
                <a:solidFill>
                  <a:schemeClr val="tx1"/>
                </a:solidFill>
              </a:rPr>
              <a:t>The Scaling Laws</a:t>
            </a:r>
          </a:p>
          <a:p>
            <a:pPr marL="1333470" lvl="1" indent="-571500">
              <a:buFont typeface="Arial" panose="020B0604020202020204" pitchFamily="34" charset="0"/>
              <a:buChar char="•"/>
            </a:pPr>
            <a:r>
              <a:rPr lang="en-GB" sz="4000"/>
              <a:t>Can and should we go even bigger?</a:t>
            </a:r>
          </a:p>
          <a:p>
            <a:pPr marL="571500" indent="-571500">
              <a:buFont typeface="Arial" panose="020B0604020202020204" pitchFamily="34" charset="0"/>
              <a:buChar char="•"/>
            </a:pPr>
            <a:r>
              <a:rPr lang="en-US" sz="4000">
                <a:solidFill>
                  <a:schemeClr val="tx2"/>
                </a:solidFill>
              </a:rPr>
              <a:t>Lab (cont’d)</a:t>
            </a:r>
          </a:p>
          <a:p>
            <a:pPr marL="1333470" lvl="1" indent="-571500">
              <a:buFont typeface="Arial" panose="020B0604020202020204" pitchFamily="34" charset="0"/>
              <a:buChar char="•"/>
            </a:pPr>
            <a:r>
              <a:rPr lang="en-US" sz="4000">
                <a:solidFill>
                  <a:schemeClr val="tx1"/>
                </a:solidFill>
              </a:rPr>
              <a:t>Named Entity Recognizer</a:t>
            </a:r>
          </a:p>
        </p:txBody>
      </p:sp>
    </p:spTree>
    <p:extLst>
      <p:ext uri="{BB962C8B-B14F-4D97-AF65-F5344CB8AC3E}">
        <p14:creationId xmlns:p14="http://schemas.microsoft.com/office/powerpoint/2010/main" val="234664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In the Next class…</a:t>
            </a:r>
            <a:endParaRPr lang="en-US"/>
          </a:p>
        </p:txBody>
      </p:sp>
    </p:spTree>
    <p:extLst>
      <p:ext uri="{BB962C8B-B14F-4D97-AF65-F5344CB8AC3E}">
        <p14:creationId xmlns:p14="http://schemas.microsoft.com/office/powerpoint/2010/main" val="187245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Next class</a:t>
            </a:r>
          </a:p>
        </p:txBody>
      </p:sp>
      <p:sp>
        <p:nvSpPr>
          <p:cNvPr id="6" name="Content Placeholder 5"/>
          <p:cNvSpPr>
            <a:spLocks noGrp="1"/>
          </p:cNvSpPr>
          <p:nvPr>
            <p:ph idx="1"/>
          </p:nvPr>
        </p:nvSpPr>
        <p:spPr/>
        <p:txBody>
          <a:bodyPr/>
          <a:lstStyle/>
          <a:p>
            <a:pPr marL="571511" indent="-571511">
              <a:buFont typeface="+mj-lt"/>
              <a:buAutoNum type="arabicPeriod"/>
            </a:pPr>
            <a:r>
              <a:rPr lang="en-GB"/>
              <a:t>Discuss how to design your model for efficient inference</a:t>
            </a:r>
          </a:p>
          <a:p>
            <a:pPr marL="571511" indent="-571511">
              <a:buFont typeface="+mj-lt"/>
              <a:buAutoNum type="arabicPeriod"/>
            </a:pPr>
            <a:r>
              <a:rPr lang="en-GB"/>
              <a:t>Discuss how to optimise your model for efficient execution</a:t>
            </a:r>
          </a:p>
          <a:p>
            <a:pPr marL="571511" indent="-571511">
              <a:buFont typeface="+mj-lt"/>
              <a:buAutoNum type="arabicPeriod"/>
            </a:pPr>
            <a:r>
              <a:rPr lang="en-GB"/>
              <a:t>Discuss how to efficiently host a largely Conversational AI application</a:t>
            </a:r>
            <a:endParaRPr lang="en-US"/>
          </a:p>
        </p:txBody>
      </p:sp>
      <p:sp>
        <p:nvSpPr>
          <p:cNvPr id="10" name="Text Placeholder 9"/>
          <p:cNvSpPr>
            <a:spLocks noGrp="1"/>
          </p:cNvSpPr>
          <p:nvPr>
            <p:ph type="body" sz="quarter" idx="10"/>
          </p:nvPr>
        </p:nvSpPr>
        <p:spPr/>
        <p:txBody>
          <a:bodyPr/>
          <a:lstStyle/>
          <a:p>
            <a:r>
              <a:rPr lang="en-US"/>
              <a:t>Overview</a:t>
            </a:r>
          </a:p>
        </p:txBody>
      </p:sp>
    </p:spTree>
    <p:extLst>
      <p:ext uri="{BB962C8B-B14F-4D97-AF65-F5344CB8AC3E}">
        <p14:creationId xmlns:p14="http://schemas.microsoft.com/office/powerpoint/2010/main" val="308297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61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9D7A-DBAD-43FB-BA2C-0302EE6CC23D}"/>
              </a:ext>
            </a:extLst>
          </p:cNvPr>
          <p:cNvSpPr>
            <a:spLocks noGrp="1"/>
          </p:cNvSpPr>
          <p:nvPr>
            <p:ph type="title"/>
          </p:nvPr>
        </p:nvSpPr>
        <p:spPr/>
        <p:txBody>
          <a:bodyPr/>
          <a:lstStyle/>
          <a:p>
            <a:pPr marL="566220" indent="-566220"/>
            <a:r>
              <a:rPr lang="en-US" i="1">
                <a:solidFill>
                  <a:srgbClr val="FFFFFF"/>
                </a:solidFill>
              </a:rPr>
              <a:t>100 </a:t>
            </a:r>
            <a:r>
              <a:rPr lang="en-US" i="1" err="1">
                <a:solidFill>
                  <a:srgbClr val="FFFFFF"/>
                </a:solidFill>
              </a:rPr>
              <a:t>ExaFLOPs</a:t>
            </a:r>
            <a:br>
              <a:rPr lang="en-US" i="1">
                <a:solidFill>
                  <a:srgbClr val="FFFFFF"/>
                </a:solidFill>
              </a:rPr>
            </a:br>
            <a:r>
              <a:rPr lang="en-US" i="1">
                <a:solidFill>
                  <a:srgbClr val="FFFFFF"/>
                </a:solidFill>
              </a:rPr>
              <a:t>~= </a:t>
            </a:r>
            <a:br>
              <a:rPr lang="en-US" i="1">
                <a:solidFill>
                  <a:srgbClr val="FFFFFF"/>
                </a:solidFill>
              </a:rPr>
            </a:br>
            <a:r>
              <a:rPr lang="en-US" i="1" u="sng">
                <a:solidFill>
                  <a:srgbClr val="FFFFFF"/>
                </a:solidFill>
              </a:rPr>
              <a:t>2 years </a:t>
            </a:r>
            <a:r>
              <a:rPr lang="en-US" i="1">
                <a:solidFill>
                  <a:srgbClr val="FFFFFF"/>
                </a:solidFill>
              </a:rPr>
              <a:t>on a dual CPU server</a:t>
            </a:r>
          </a:p>
        </p:txBody>
      </p:sp>
    </p:spTree>
    <p:extLst>
      <p:ext uri="{BB962C8B-B14F-4D97-AF65-F5344CB8AC3E}">
        <p14:creationId xmlns:p14="http://schemas.microsoft.com/office/powerpoint/2010/main" val="420193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Scaling Laws</a:t>
            </a:r>
          </a:p>
        </p:txBody>
      </p:sp>
    </p:spTree>
    <p:extLst>
      <p:ext uri="{BB962C8B-B14F-4D97-AF65-F5344CB8AC3E}">
        <p14:creationId xmlns:p14="http://schemas.microsoft.com/office/powerpoint/2010/main" val="51136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Scaling Laws</a:t>
            </a:r>
            <a:endParaRPr lang="en-US"/>
          </a:p>
        </p:txBody>
      </p:sp>
      <p:sp>
        <p:nvSpPr>
          <p:cNvPr id="8" name="Rectangle 7">
            <a:extLst>
              <a:ext uri="{FF2B5EF4-FFF2-40B4-BE49-F238E27FC236}">
                <a16:creationId xmlns:a16="http://schemas.microsoft.com/office/drawing/2014/main" id="{08443145-F732-4395-A879-06EB913DA191}"/>
              </a:ext>
            </a:extLst>
          </p:cNvPr>
          <p:cNvSpPr/>
          <p:nvPr/>
        </p:nvSpPr>
        <p:spPr>
          <a:xfrm>
            <a:off x="0" y="9823752"/>
            <a:ext cx="17457420" cy="348878"/>
          </a:xfrm>
          <a:prstGeom prst="rect">
            <a:avLst/>
          </a:prstGeom>
        </p:spPr>
        <p:txBody>
          <a:bodyPr wrap="square">
            <a:spAutoFit/>
          </a:bodyPr>
          <a:lstStyle/>
          <a:p>
            <a:pPr defTabSz="762015">
              <a:defRPr/>
            </a:pPr>
            <a:r>
              <a:rPr lang="en-US" sz="1667" err="1">
                <a:solidFill>
                  <a:srgbClr val="222222"/>
                </a:solidFill>
                <a:latin typeface="Arial" panose="020B0604020202020204" pitchFamily="34" charset="0"/>
              </a:rPr>
              <a:t>Hestness</a:t>
            </a:r>
            <a:r>
              <a:rPr lang="en-US" sz="1667">
                <a:solidFill>
                  <a:srgbClr val="222222"/>
                </a:solidFill>
                <a:latin typeface="Arial" panose="020B0604020202020204" pitchFamily="34" charset="0"/>
              </a:rPr>
              <a:t>, J., Narang, S., </a:t>
            </a:r>
            <a:r>
              <a:rPr lang="en-US" sz="1667" err="1">
                <a:solidFill>
                  <a:srgbClr val="222222"/>
                </a:solidFill>
                <a:latin typeface="Arial" panose="020B0604020202020204" pitchFamily="34" charset="0"/>
              </a:rPr>
              <a:t>Ardalani</a:t>
            </a:r>
            <a:r>
              <a:rPr lang="en-US" sz="1667">
                <a:solidFill>
                  <a:srgbClr val="222222"/>
                </a:solidFill>
                <a:latin typeface="Arial" panose="020B0604020202020204" pitchFamily="34" charset="0"/>
              </a:rPr>
              <a:t>, N., </a:t>
            </a:r>
            <a:r>
              <a:rPr lang="en-US" sz="1667" err="1">
                <a:solidFill>
                  <a:srgbClr val="222222"/>
                </a:solidFill>
                <a:latin typeface="Arial" panose="020B0604020202020204" pitchFamily="34" charset="0"/>
              </a:rPr>
              <a:t>Diamos</a:t>
            </a:r>
            <a:r>
              <a:rPr lang="en-US" sz="1667">
                <a:solidFill>
                  <a:srgbClr val="222222"/>
                </a:solidFill>
                <a:latin typeface="Arial" panose="020B0604020202020204" pitchFamily="34" charset="0"/>
              </a:rPr>
              <a:t>, G., Jun, H., </a:t>
            </a:r>
            <a:r>
              <a:rPr lang="en-US" sz="1667" err="1">
                <a:solidFill>
                  <a:srgbClr val="222222"/>
                </a:solidFill>
                <a:latin typeface="Arial" panose="020B0604020202020204" pitchFamily="34" charset="0"/>
              </a:rPr>
              <a:t>Kianinejad</a:t>
            </a:r>
            <a:r>
              <a:rPr lang="en-US" sz="1667">
                <a:solidFill>
                  <a:srgbClr val="222222"/>
                </a:solidFill>
                <a:latin typeface="Arial" panose="020B0604020202020204" pitchFamily="34" charset="0"/>
              </a:rPr>
              <a:t>, H., ... &amp; Zhou, Y. (2017). Deep Learning Scaling is Predictable, Empirically. </a:t>
            </a:r>
            <a:r>
              <a:rPr lang="en-US" sz="1667" err="1">
                <a:solidFill>
                  <a:srgbClr val="222222"/>
                </a:solidFill>
                <a:latin typeface="Arial" panose="020B0604020202020204" pitchFamily="34" charset="0"/>
              </a:rPr>
              <a:t>arXiv</a:t>
            </a:r>
            <a:r>
              <a:rPr lang="en-US" sz="1667">
                <a:solidFill>
                  <a:srgbClr val="222222"/>
                </a:solidFill>
                <a:latin typeface="Arial" panose="020B0604020202020204" pitchFamily="34" charset="0"/>
              </a:rPr>
              <a:t> preprint arXiv:1712.00409.</a:t>
            </a:r>
            <a:endParaRPr lang="en-US" sz="1667">
              <a:solidFill>
                <a:srgbClr val="FFFFFF"/>
              </a:solidFill>
            </a:endParaRPr>
          </a:p>
        </p:txBody>
      </p:sp>
      <p:pic>
        <p:nvPicPr>
          <p:cNvPr id="12" name="Picture 11">
            <a:extLst>
              <a:ext uri="{FF2B5EF4-FFF2-40B4-BE49-F238E27FC236}">
                <a16:creationId xmlns:a16="http://schemas.microsoft.com/office/drawing/2014/main" id="{C2C1F2F2-495C-48BE-96F9-CCD42A8760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09403" y="3370867"/>
            <a:ext cx="7620480" cy="5419007"/>
          </a:xfrm>
          <a:prstGeom prst="rect">
            <a:avLst/>
          </a:prstGeom>
        </p:spPr>
      </p:pic>
      <p:sp>
        <p:nvSpPr>
          <p:cNvPr id="4" name="Text Placeholder 3"/>
          <p:cNvSpPr>
            <a:spLocks noGrp="1"/>
          </p:cNvSpPr>
          <p:nvPr>
            <p:ph type="body" sz="quarter" idx="10"/>
          </p:nvPr>
        </p:nvSpPr>
        <p:spPr/>
        <p:txBody>
          <a:bodyPr/>
          <a:lstStyle/>
          <a:p>
            <a:r>
              <a:rPr lang="en-GB"/>
              <a:t>Power Law relationship between the dataset size and accuracy</a:t>
            </a:r>
            <a:endParaRPr lang="en-US"/>
          </a:p>
        </p:txBody>
      </p:sp>
    </p:spTree>
    <p:extLst>
      <p:ext uri="{BB962C8B-B14F-4D97-AF65-F5344CB8AC3E}">
        <p14:creationId xmlns:p14="http://schemas.microsoft.com/office/powerpoint/2010/main" val="295649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D06FDC6-8F0C-4D80-BF57-DDBDAB573A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79792" y="6009308"/>
            <a:ext cx="5328417" cy="3964527"/>
          </a:xfrm>
          <a:prstGeom prst="rect">
            <a:avLst/>
          </a:prstGeom>
        </p:spPr>
      </p:pic>
      <p:pic>
        <p:nvPicPr>
          <p:cNvPr id="11" name="Picture 10">
            <a:extLst>
              <a:ext uri="{FF2B5EF4-FFF2-40B4-BE49-F238E27FC236}">
                <a16:creationId xmlns:a16="http://schemas.microsoft.com/office/drawing/2014/main" id="{44F8C3AD-5BEB-4BBF-B9E3-C8BEAF9619A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4759" y="6159392"/>
            <a:ext cx="5200428" cy="3865183"/>
          </a:xfrm>
          <a:prstGeom prst="rect">
            <a:avLst/>
          </a:prstGeom>
        </p:spPr>
      </p:pic>
      <p:pic>
        <p:nvPicPr>
          <p:cNvPr id="9" name="Picture 8">
            <a:extLst>
              <a:ext uri="{FF2B5EF4-FFF2-40B4-BE49-F238E27FC236}">
                <a16:creationId xmlns:a16="http://schemas.microsoft.com/office/drawing/2014/main" id="{110D4CA3-B36E-4B79-9732-421F991F687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211936" y="6201315"/>
            <a:ext cx="5200428" cy="4000330"/>
          </a:xfrm>
          <a:prstGeom prst="rect">
            <a:avLst/>
          </a:prstGeom>
        </p:spPr>
      </p:pic>
      <p:sp>
        <p:nvSpPr>
          <p:cNvPr id="2" name="Title 1"/>
          <p:cNvSpPr>
            <a:spLocks noGrp="1"/>
          </p:cNvSpPr>
          <p:nvPr>
            <p:ph type="title"/>
          </p:nvPr>
        </p:nvSpPr>
        <p:spPr/>
        <p:txBody>
          <a:bodyPr/>
          <a:lstStyle/>
          <a:p>
            <a:r>
              <a:rPr lang="en-GB"/>
              <a:t>Scaling Laws</a:t>
            </a:r>
            <a:endParaRPr lang="en-US"/>
          </a:p>
        </p:txBody>
      </p:sp>
      <p:sp>
        <p:nvSpPr>
          <p:cNvPr id="8" name="Rectangle 7">
            <a:extLst>
              <a:ext uri="{FF2B5EF4-FFF2-40B4-BE49-F238E27FC236}">
                <a16:creationId xmlns:a16="http://schemas.microsoft.com/office/drawing/2014/main" id="{08443145-F732-4395-A879-06EB913DA191}"/>
              </a:ext>
            </a:extLst>
          </p:cNvPr>
          <p:cNvSpPr/>
          <p:nvPr/>
        </p:nvSpPr>
        <p:spPr>
          <a:xfrm>
            <a:off x="0" y="9823752"/>
            <a:ext cx="17457420" cy="348878"/>
          </a:xfrm>
          <a:prstGeom prst="rect">
            <a:avLst/>
          </a:prstGeom>
        </p:spPr>
        <p:txBody>
          <a:bodyPr wrap="square">
            <a:spAutoFit/>
          </a:bodyPr>
          <a:lstStyle/>
          <a:p>
            <a:pPr defTabSz="762015">
              <a:defRPr/>
            </a:pPr>
            <a:r>
              <a:rPr lang="en-US" sz="1667" err="1">
                <a:solidFill>
                  <a:srgbClr val="222222"/>
                </a:solidFill>
                <a:latin typeface="Arial" panose="020B0604020202020204" pitchFamily="34" charset="0"/>
              </a:rPr>
              <a:t>Hestness</a:t>
            </a:r>
            <a:r>
              <a:rPr lang="en-US" sz="1667">
                <a:solidFill>
                  <a:srgbClr val="222222"/>
                </a:solidFill>
                <a:latin typeface="Arial" panose="020B0604020202020204" pitchFamily="34" charset="0"/>
              </a:rPr>
              <a:t>, J., Narang, S., </a:t>
            </a:r>
            <a:r>
              <a:rPr lang="en-US" sz="1667" err="1">
                <a:solidFill>
                  <a:srgbClr val="222222"/>
                </a:solidFill>
                <a:latin typeface="Arial" panose="020B0604020202020204" pitchFamily="34" charset="0"/>
              </a:rPr>
              <a:t>Ardalani</a:t>
            </a:r>
            <a:r>
              <a:rPr lang="en-US" sz="1667">
                <a:solidFill>
                  <a:srgbClr val="222222"/>
                </a:solidFill>
                <a:latin typeface="Arial" panose="020B0604020202020204" pitchFamily="34" charset="0"/>
              </a:rPr>
              <a:t>, N., </a:t>
            </a:r>
            <a:r>
              <a:rPr lang="en-US" sz="1667" err="1">
                <a:solidFill>
                  <a:srgbClr val="222222"/>
                </a:solidFill>
                <a:latin typeface="Arial" panose="020B0604020202020204" pitchFamily="34" charset="0"/>
              </a:rPr>
              <a:t>Diamos</a:t>
            </a:r>
            <a:r>
              <a:rPr lang="en-US" sz="1667">
                <a:solidFill>
                  <a:srgbClr val="222222"/>
                </a:solidFill>
                <a:latin typeface="Arial" panose="020B0604020202020204" pitchFamily="34" charset="0"/>
              </a:rPr>
              <a:t>, G., Jun, H., </a:t>
            </a:r>
            <a:r>
              <a:rPr lang="en-US" sz="1667" err="1">
                <a:solidFill>
                  <a:srgbClr val="222222"/>
                </a:solidFill>
                <a:latin typeface="Arial" panose="020B0604020202020204" pitchFamily="34" charset="0"/>
              </a:rPr>
              <a:t>Kianinejad</a:t>
            </a:r>
            <a:r>
              <a:rPr lang="en-US" sz="1667">
                <a:solidFill>
                  <a:srgbClr val="222222"/>
                </a:solidFill>
                <a:latin typeface="Arial" panose="020B0604020202020204" pitchFamily="34" charset="0"/>
              </a:rPr>
              <a:t>, H., ... &amp; Zhou, Y. (2017). Deep Learning Scaling is Predictable, Empirically. </a:t>
            </a:r>
            <a:r>
              <a:rPr lang="en-US" sz="1667" err="1">
                <a:solidFill>
                  <a:srgbClr val="222222"/>
                </a:solidFill>
                <a:latin typeface="Arial" panose="020B0604020202020204" pitchFamily="34" charset="0"/>
              </a:rPr>
              <a:t>arXiv</a:t>
            </a:r>
            <a:r>
              <a:rPr lang="en-US" sz="1667">
                <a:solidFill>
                  <a:srgbClr val="222222"/>
                </a:solidFill>
                <a:latin typeface="Arial" panose="020B0604020202020204" pitchFamily="34" charset="0"/>
              </a:rPr>
              <a:t> preprint arXiv:1712.00409.</a:t>
            </a:r>
            <a:endParaRPr lang="en-US" sz="1667">
              <a:solidFill>
                <a:srgbClr val="FFFFFF"/>
              </a:solidFill>
            </a:endParaRPr>
          </a:p>
        </p:txBody>
      </p:sp>
      <p:pic>
        <p:nvPicPr>
          <p:cNvPr id="3" name="Picture 2">
            <a:extLst>
              <a:ext uri="{FF2B5EF4-FFF2-40B4-BE49-F238E27FC236}">
                <a16:creationId xmlns:a16="http://schemas.microsoft.com/office/drawing/2014/main" id="{81500AFC-E22D-49E5-BB8B-F026340A2E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14760" y="2325629"/>
            <a:ext cx="5328417" cy="3919088"/>
          </a:xfrm>
          <a:prstGeom prst="rect">
            <a:avLst/>
          </a:prstGeom>
        </p:spPr>
      </p:pic>
      <p:pic>
        <p:nvPicPr>
          <p:cNvPr id="7" name="Picture 6">
            <a:extLst>
              <a:ext uri="{FF2B5EF4-FFF2-40B4-BE49-F238E27FC236}">
                <a16:creationId xmlns:a16="http://schemas.microsoft.com/office/drawing/2014/main" id="{CFB5443D-D51D-4DFA-B0A1-C09516C9A3A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336303" y="2579581"/>
            <a:ext cx="4951698" cy="3763668"/>
          </a:xfrm>
          <a:prstGeom prst="rect">
            <a:avLst/>
          </a:prstGeom>
        </p:spPr>
      </p:pic>
      <p:sp>
        <p:nvSpPr>
          <p:cNvPr id="4" name="Text Placeholder 3"/>
          <p:cNvSpPr>
            <a:spLocks noGrp="1"/>
          </p:cNvSpPr>
          <p:nvPr>
            <p:ph type="body" sz="quarter" idx="10"/>
          </p:nvPr>
        </p:nvSpPr>
        <p:spPr/>
        <p:txBody>
          <a:bodyPr/>
          <a:lstStyle/>
          <a:p>
            <a:r>
              <a:rPr lang="en-GB"/>
              <a:t>Applicable across all AI tasks</a:t>
            </a:r>
            <a:endParaRPr lang="en-US"/>
          </a:p>
        </p:txBody>
      </p:sp>
      <p:sp>
        <p:nvSpPr>
          <p:cNvPr id="14" name="Content Placeholder 5">
            <a:extLst>
              <a:ext uri="{FF2B5EF4-FFF2-40B4-BE49-F238E27FC236}">
                <a16:creationId xmlns:a16="http://schemas.microsoft.com/office/drawing/2014/main" id="{4922F05C-5F38-4328-BEFF-969BC8FBE291}"/>
              </a:ext>
            </a:extLst>
          </p:cNvPr>
          <p:cNvSpPr>
            <a:spLocks noGrp="1"/>
          </p:cNvSpPr>
          <p:nvPr>
            <p:ph idx="1"/>
          </p:nvPr>
        </p:nvSpPr>
        <p:spPr>
          <a:xfrm>
            <a:off x="6607782" y="2846974"/>
            <a:ext cx="7924213" cy="3312418"/>
          </a:xfrm>
        </p:spPr>
        <p:txBody>
          <a:bodyPr/>
          <a:lstStyle/>
          <a:p>
            <a:pPr marL="571511" indent="-571511">
              <a:spcAft>
                <a:spcPts val="0"/>
              </a:spcAft>
              <a:buFont typeface="Arial" panose="020B0604020202020204" pitchFamily="34" charset="0"/>
              <a:buChar char="•"/>
            </a:pPr>
            <a:r>
              <a:rPr lang="en-GB" sz="2667"/>
              <a:t>Translation</a:t>
            </a:r>
          </a:p>
          <a:p>
            <a:pPr marL="571511" indent="-571511">
              <a:spcAft>
                <a:spcPts val="0"/>
              </a:spcAft>
              <a:buFont typeface="Arial" panose="020B0604020202020204" pitchFamily="34" charset="0"/>
              <a:buChar char="•"/>
            </a:pPr>
            <a:r>
              <a:rPr lang="en-GB" sz="2667"/>
              <a:t>Language Models</a:t>
            </a:r>
            <a:endParaRPr lang="en-US" sz="2667"/>
          </a:p>
          <a:p>
            <a:pPr marL="571511" indent="-571511">
              <a:spcAft>
                <a:spcPts val="0"/>
              </a:spcAft>
              <a:buFont typeface="Arial" panose="020B0604020202020204" pitchFamily="34" charset="0"/>
              <a:buChar char="•"/>
            </a:pPr>
            <a:r>
              <a:rPr lang="en-GB" sz="2667"/>
              <a:t>Character Language Models</a:t>
            </a:r>
          </a:p>
          <a:p>
            <a:pPr marL="571511" indent="-571511">
              <a:spcAft>
                <a:spcPts val="0"/>
              </a:spcAft>
              <a:buFont typeface="Arial" panose="020B0604020202020204" pitchFamily="34" charset="0"/>
              <a:buChar char="•"/>
            </a:pPr>
            <a:r>
              <a:rPr lang="en-GB" sz="2667"/>
              <a:t>Image Classification</a:t>
            </a:r>
          </a:p>
          <a:p>
            <a:pPr marL="571511" indent="-571511">
              <a:spcAft>
                <a:spcPts val="0"/>
              </a:spcAft>
              <a:buFont typeface="Arial" panose="020B0604020202020204" pitchFamily="34" charset="0"/>
              <a:buChar char="•"/>
            </a:pPr>
            <a:r>
              <a:rPr lang="en-GB" sz="2667"/>
              <a:t>Attention Speech Models</a:t>
            </a:r>
          </a:p>
        </p:txBody>
      </p:sp>
    </p:spTree>
    <p:extLst>
      <p:ext uri="{BB962C8B-B14F-4D97-AF65-F5344CB8AC3E}">
        <p14:creationId xmlns:p14="http://schemas.microsoft.com/office/powerpoint/2010/main" val="386120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The Cost</a:t>
            </a:r>
            <a:endParaRPr lang="en-US"/>
          </a:p>
        </p:txBody>
      </p:sp>
    </p:spTree>
    <p:extLst>
      <p:ext uri="{BB962C8B-B14F-4D97-AF65-F5344CB8AC3E}">
        <p14:creationId xmlns:p14="http://schemas.microsoft.com/office/powerpoint/2010/main" val="262179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cost of Labeling</a:t>
            </a:r>
            <a:endParaRPr lang="en-US"/>
          </a:p>
        </p:txBody>
      </p:sp>
      <p:sp>
        <p:nvSpPr>
          <p:cNvPr id="8" name="Rectangle 7">
            <a:extLst>
              <a:ext uri="{FF2B5EF4-FFF2-40B4-BE49-F238E27FC236}">
                <a16:creationId xmlns:a16="http://schemas.microsoft.com/office/drawing/2014/main" id="{08443145-F732-4395-A879-06EB913DA191}"/>
              </a:ext>
            </a:extLst>
          </p:cNvPr>
          <p:cNvSpPr/>
          <p:nvPr/>
        </p:nvSpPr>
        <p:spPr>
          <a:xfrm>
            <a:off x="0" y="9823752"/>
            <a:ext cx="17457420" cy="348878"/>
          </a:xfrm>
          <a:prstGeom prst="rect">
            <a:avLst/>
          </a:prstGeom>
        </p:spPr>
        <p:txBody>
          <a:bodyPr wrap="square">
            <a:spAutoFit/>
          </a:bodyPr>
          <a:lstStyle/>
          <a:p>
            <a:r>
              <a:rPr lang="en-US" sz="1667" err="1">
                <a:solidFill>
                  <a:srgbClr val="222222"/>
                </a:solidFill>
                <a:latin typeface="Arial" panose="020B0604020202020204" pitchFamily="34" charset="0"/>
              </a:rPr>
              <a:t>Hestness</a:t>
            </a:r>
            <a:r>
              <a:rPr lang="en-US" sz="1667">
                <a:solidFill>
                  <a:srgbClr val="222222"/>
                </a:solidFill>
                <a:latin typeface="Arial" panose="020B0604020202020204" pitchFamily="34" charset="0"/>
              </a:rPr>
              <a:t>, J., Narang, S., </a:t>
            </a:r>
            <a:r>
              <a:rPr lang="en-US" sz="1667" err="1">
                <a:solidFill>
                  <a:srgbClr val="222222"/>
                </a:solidFill>
                <a:latin typeface="Arial" panose="020B0604020202020204" pitchFamily="34" charset="0"/>
              </a:rPr>
              <a:t>Ardalani</a:t>
            </a:r>
            <a:r>
              <a:rPr lang="en-US" sz="1667">
                <a:solidFill>
                  <a:srgbClr val="222222"/>
                </a:solidFill>
                <a:latin typeface="Arial" panose="020B0604020202020204" pitchFamily="34" charset="0"/>
              </a:rPr>
              <a:t>, N., </a:t>
            </a:r>
            <a:r>
              <a:rPr lang="en-US" sz="1667" err="1">
                <a:solidFill>
                  <a:srgbClr val="222222"/>
                </a:solidFill>
                <a:latin typeface="Arial" panose="020B0604020202020204" pitchFamily="34" charset="0"/>
              </a:rPr>
              <a:t>Diamos</a:t>
            </a:r>
            <a:r>
              <a:rPr lang="en-US" sz="1667">
                <a:solidFill>
                  <a:srgbClr val="222222"/>
                </a:solidFill>
                <a:latin typeface="Arial" panose="020B0604020202020204" pitchFamily="34" charset="0"/>
              </a:rPr>
              <a:t>, G., Jun, H., </a:t>
            </a:r>
            <a:r>
              <a:rPr lang="en-US" sz="1667" err="1">
                <a:solidFill>
                  <a:srgbClr val="222222"/>
                </a:solidFill>
                <a:latin typeface="Arial" panose="020B0604020202020204" pitchFamily="34" charset="0"/>
              </a:rPr>
              <a:t>Kianinejad</a:t>
            </a:r>
            <a:r>
              <a:rPr lang="en-US" sz="1667">
                <a:solidFill>
                  <a:srgbClr val="222222"/>
                </a:solidFill>
                <a:latin typeface="Arial" panose="020B0604020202020204" pitchFamily="34" charset="0"/>
              </a:rPr>
              <a:t>, H., ... &amp; Zhou, Y. (2017). Deep Learning Scaling is Predictable, Empirically. </a:t>
            </a:r>
            <a:r>
              <a:rPr lang="en-US" sz="1667" err="1">
                <a:solidFill>
                  <a:srgbClr val="222222"/>
                </a:solidFill>
                <a:latin typeface="Arial" panose="020B0604020202020204" pitchFamily="34" charset="0"/>
              </a:rPr>
              <a:t>arXiv</a:t>
            </a:r>
            <a:r>
              <a:rPr lang="en-US" sz="1667">
                <a:solidFill>
                  <a:srgbClr val="222222"/>
                </a:solidFill>
                <a:latin typeface="Arial" panose="020B0604020202020204" pitchFamily="34" charset="0"/>
              </a:rPr>
              <a:t> preprint arXiv:1712.00409.</a:t>
            </a:r>
            <a:endParaRPr lang="en-US" sz="1667"/>
          </a:p>
        </p:txBody>
      </p:sp>
      <p:pic>
        <p:nvPicPr>
          <p:cNvPr id="12" name="Picture 11">
            <a:extLst>
              <a:ext uri="{FF2B5EF4-FFF2-40B4-BE49-F238E27FC236}">
                <a16:creationId xmlns:a16="http://schemas.microsoft.com/office/drawing/2014/main" id="{C2C1F2F2-495C-48BE-96F9-CCD42A8760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09403" y="3370867"/>
            <a:ext cx="7620480" cy="5419007"/>
          </a:xfrm>
          <a:prstGeom prst="rect">
            <a:avLst/>
          </a:prstGeom>
        </p:spPr>
      </p:pic>
      <p:sp>
        <p:nvSpPr>
          <p:cNvPr id="4" name="Text Placeholder 3"/>
          <p:cNvSpPr>
            <a:spLocks noGrp="1"/>
          </p:cNvSpPr>
          <p:nvPr>
            <p:ph type="body" sz="quarter" idx="10"/>
          </p:nvPr>
        </p:nvSpPr>
        <p:spPr/>
        <p:txBody>
          <a:bodyPr/>
          <a:lstStyle/>
          <a:p>
            <a:r>
              <a:rPr lang="en-GB"/>
              <a:t>Limits the utility of deep learning models</a:t>
            </a:r>
            <a:endParaRPr lang="en-US"/>
          </a:p>
        </p:txBody>
      </p:sp>
      <p:sp>
        <p:nvSpPr>
          <p:cNvPr id="6" name="Right Triangle 5">
            <a:extLst>
              <a:ext uri="{FF2B5EF4-FFF2-40B4-BE49-F238E27FC236}">
                <a16:creationId xmlns:a16="http://schemas.microsoft.com/office/drawing/2014/main" id="{79985E88-A31C-4F0E-8146-E77FD27B61FF}"/>
              </a:ext>
            </a:extLst>
          </p:cNvPr>
          <p:cNvSpPr/>
          <p:nvPr/>
        </p:nvSpPr>
        <p:spPr>
          <a:xfrm>
            <a:off x="8442479" y="5866191"/>
            <a:ext cx="2733523" cy="1886858"/>
          </a:xfrm>
          <a:prstGeom prst="rtTriangle">
            <a:avLst/>
          </a:prstGeom>
          <a:gradFill flip="none" rotWithShape="1">
            <a:gsLst>
              <a:gs pos="0">
                <a:srgbClr val="FF0000"/>
              </a:gs>
              <a:gs pos="31000">
                <a:srgbClr val="FF0000">
                  <a:alpha val="70000"/>
                </a:srgbClr>
              </a:gs>
              <a:gs pos="60000">
                <a:srgbClr val="FF0000">
                  <a:alpha val="40000"/>
                </a:srgbClr>
              </a:gs>
              <a:gs pos="100000">
                <a:srgbClr val="FF0000">
                  <a:alpha val="1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7378C687-6A7B-4596-8CE9-F07F6FF6FD49}"/>
              </a:ext>
            </a:extLst>
          </p:cNvPr>
          <p:cNvSpPr/>
          <p:nvPr/>
        </p:nvSpPr>
        <p:spPr>
          <a:xfrm>
            <a:off x="8442478" y="6790087"/>
            <a:ext cx="2566217" cy="575913"/>
          </a:xfrm>
          <a:prstGeom prst="rightArrow">
            <a:avLst/>
          </a:prstGeom>
          <a:gradFill flip="none" rotWithShape="1">
            <a:gsLst>
              <a:gs pos="0">
                <a:srgbClr val="FF0000"/>
              </a:gs>
              <a:gs pos="31000">
                <a:srgbClr val="FF0000">
                  <a:alpha val="70000"/>
                </a:srgbClr>
              </a:gs>
              <a:gs pos="60000">
                <a:srgbClr val="FF0000">
                  <a:alpha val="40000"/>
                </a:srgbClr>
              </a:gs>
              <a:gs pos="100000">
                <a:srgbClr val="FF0000">
                  <a:alpha val="10000"/>
                </a:srgbClr>
              </a:gs>
            </a:gsLst>
            <a:lin ang="10800000" scaled="1"/>
            <a:tileRect/>
          </a:gradFill>
          <a:ln w="6350">
            <a:solidFill>
              <a:srgbClr val="FC36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62A6AFD-713E-410D-A32E-3A4A36503213}"/>
              </a:ext>
            </a:extLst>
          </p:cNvPr>
          <p:cNvSpPr/>
          <p:nvPr/>
        </p:nvSpPr>
        <p:spPr>
          <a:xfrm>
            <a:off x="8446378" y="7214439"/>
            <a:ext cx="2337710" cy="369332"/>
          </a:xfrm>
          <a:prstGeom prst="rect">
            <a:avLst/>
          </a:prstGeom>
        </p:spPr>
        <p:txBody>
          <a:bodyPr wrap="square">
            <a:spAutoFit/>
          </a:bodyPr>
          <a:lstStyle/>
          <a:p>
            <a:pPr algn="ctr"/>
            <a:r>
              <a:rPr lang="en-GB">
                <a:solidFill>
                  <a:schemeClr val="accent5">
                    <a:lumMod val="50000"/>
                  </a:schemeClr>
                </a:solidFill>
              </a:rPr>
              <a:t>Exponential increase</a:t>
            </a:r>
            <a:endParaRPr lang="en-US">
              <a:solidFill>
                <a:schemeClr val="accent5">
                  <a:lumMod val="50000"/>
                </a:schemeClr>
              </a:solidFill>
            </a:endParaRPr>
          </a:p>
        </p:txBody>
      </p:sp>
    </p:spTree>
    <p:extLst>
      <p:ext uri="{BB962C8B-B14F-4D97-AF65-F5344CB8AC3E}">
        <p14:creationId xmlns:p14="http://schemas.microsoft.com/office/powerpoint/2010/main" val="373719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393183" y="593124"/>
            <a:ext cx="10351119" cy="336103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a:t>Part 2: Self-Supervision, BERT and Beyond</a:t>
            </a:r>
          </a:p>
          <a:p>
            <a:pPr marL="571500" indent="-571500">
              <a:buFont typeface="Arial" panose="020B0604020202020204" pitchFamily="34" charset="0"/>
              <a:buChar char="•"/>
            </a:pPr>
            <a:r>
              <a:rPr lang="en-US" sz="4000">
                <a:solidFill>
                  <a:schemeClr val="tx2"/>
                </a:solidFill>
              </a:rPr>
              <a:t>Lecture</a:t>
            </a:r>
          </a:p>
          <a:p>
            <a:pPr marL="1333470" lvl="1" indent="-571500">
              <a:buFont typeface="Arial" panose="020B0604020202020204" pitchFamily="34" charset="0"/>
              <a:buChar char="•"/>
            </a:pPr>
            <a:r>
              <a:rPr lang="en-US" sz="4000">
                <a:solidFill>
                  <a:schemeClr val="tx1"/>
                </a:solidFill>
              </a:rPr>
              <a:t>Why Do DNNs Work Well?</a:t>
            </a:r>
          </a:p>
          <a:p>
            <a:pPr marL="1333470" lvl="1" indent="-571500">
              <a:buFont typeface="Arial" panose="020B0604020202020204" pitchFamily="34" charset="0"/>
              <a:buChar char="•"/>
            </a:pPr>
            <a:r>
              <a:rPr lang="en-US" sz="4000">
                <a:solidFill>
                  <a:schemeClr val="accent2">
                    <a:lumMod val="40000"/>
                    <a:lumOff val="60000"/>
                  </a:schemeClr>
                </a:solidFill>
              </a:rPr>
              <a:t>Self-Supervised Learning</a:t>
            </a:r>
          </a:p>
          <a:p>
            <a:pPr marL="1333470" lvl="1" indent="-571500">
              <a:buFont typeface="Arial" panose="020B0604020202020204" pitchFamily="34" charset="0"/>
              <a:buChar char="•"/>
            </a:pPr>
            <a:r>
              <a:rPr lang="en-US" sz="4000">
                <a:solidFill>
                  <a:schemeClr val="tx1"/>
                </a:solidFill>
              </a:rPr>
              <a:t>BERT</a:t>
            </a:r>
          </a:p>
          <a:p>
            <a:pPr marL="571500" indent="-571500">
              <a:buFont typeface="Arial" panose="020B0604020202020204" pitchFamily="34" charset="0"/>
              <a:buChar char="•"/>
            </a:pPr>
            <a:r>
              <a:rPr lang="en-US" sz="4000">
                <a:solidFill>
                  <a:schemeClr val="tx2"/>
                </a:solidFill>
              </a:rPr>
              <a:t>Lab</a:t>
            </a:r>
          </a:p>
          <a:p>
            <a:pPr marL="1333470" lvl="1" indent="-571500">
              <a:buFont typeface="Arial" panose="020B0604020202020204" pitchFamily="34" charset="0"/>
              <a:buChar char="•"/>
            </a:pPr>
            <a:r>
              <a:rPr lang="en-US" sz="4000">
                <a:solidFill>
                  <a:schemeClr val="tx1"/>
                </a:solidFill>
              </a:rPr>
              <a:t>Explore the Data</a:t>
            </a:r>
          </a:p>
          <a:p>
            <a:pPr marL="1333470" lvl="1" indent="-571500">
              <a:buFont typeface="Arial" panose="020B0604020202020204" pitchFamily="34" charset="0"/>
              <a:buChar char="•"/>
            </a:pPr>
            <a:r>
              <a:rPr lang="en-US" sz="4000">
                <a:solidFill>
                  <a:schemeClr val="tx1"/>
                </a:solidFill>
              </a:rPr>
              <a:t>Explore NeMo</a:t>
            </a:r>
          </a:p>
          <a:p>
            <a:pPr marL="1333470" lvl="1" indent="-571500">
              <a:buFont typeface="Arial" panose="020B0604020202020204" pitchFamily="34" charset="0"/>
              <a:buChar char="•"/>
            </a:pPr>
            <a:r>
              <a:rPr lang="en-US" sz="4000">
                <a:solidFill>
                  <a:schemeClr val="tx1"/>
                </a:solidFill>
              </a:rPr>
              <a:t>Text Classifier Project</a:t>
            </a:r>
          </a:p>
          <a:p>
            <a:pPr marL="571500" indent="-571500">
              <a:buFont typeface="Arial" panose="020B0604020202020204" pitchFamily="34" charset="0"/>
              <a:buChar char="•"/>
            </a:pPr>
            <a:r>
              <a:rPr lang="en-US" sz="4000">
                <a:solidFill>
                  <a:schemeClr val="tx2"/>
                </a:solidFill>
              </a:rPr>
              <a:t>Lecture (cont’d)</a:t>
            </a:r>
          </a:p>
          <a:p>
            <a:pPr marL="1333470" lvl="1" indent="-571500">
              <a:buFont typeface="Arial" panose="020B0604020202020204" pitchFamily="34" charset="0"/>
              <a:buChar char="•"/>
            </a:pPr>
            <a:r>
              <a:rPr lang="en-US" sz="4000">
                <a:solidFill>
                  <a:schemeClr val="tx1"/>
                </a:solidFill>
              </a:rPr>
              <a:t>The Scaling Laws</a:t>
            </a:r>
          </a:p>
          <a:p>
            <a:pPr marL="1333470" lvl="1" indent="-571500">
              <a:buFont typeface="Arial" panose="020B0604020202020204" pitchFamily="34" charset="0"/>
              <a:buChar char="•"/>
            </a:pPr>
            <a:r>
              <a:rPr lang="en-GB" sz="4000"/>
              <a:t>Can and should we go even bigger?</a:t>
            </a:r>
          </a:p>
          <a:p>
            <a:pPr marL="571500" indent="-571500">
              <a:buFont typeface="Arial" panose="020B0604020202020204" pitchFamily="34" charset="0"/>
              <a:buChar char="•"/>
            </a:pPr>
            <a:r>
              <a:rPr lang="en-US" sz="4000">
                <a:solidFill>
                  <a:schemeClr val="tx2"/>
                </a:solidFill>
              </a:rPr>
              <a:t>Lab (cont’d)</a:t>
            </a:r>
          </a:p>
          <a:p>
            <a:pPr marL="1333470" lvl="1" indent="-571500">
              <a:buFont typeface="Arial" panose="020B0604020202020204" pitchFamily="34" charset="0"/>
              <a:buChar char="•"/>
            </a:pPr>
            <a:r>
              <a:rPr lang="en-US" sz="4000">
                <a:solidFill>
                  <a:schemeClr val="tx1"/>
                </a:solidFill>
              </a:rPr>
              <a:t>Named Entity Recognizer</a:t>
            </a:r>
          </a:p>
        </p:txBody>
      </p:sp>
    </p:spTree>
    <p:extLst>
      <p:ext uri="{BB962C8B-B14F-4D97-AF65-F5344CB8AC3E}">
        <p14:creationId xmlns:p14="http://schemas.microsoft.com/office/powerpoint/2010/main" val="227584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76300" y="380633"/>
            <a:ext cx="16626840" cy="984885"/>
          </a:xfrm>
        </p:spPr>
        <p:txBody>
          <a:bodyPr/>
          <a:lstStyle/>
          <a:p>
            <a:r>
              <a:rPr lang="en-GB"/>
              <a:t>Self-Supervised  Learning</a:t>
            </a:r>
            <a:endParaRPr lang="en-US"/>
          </a:p>
        </p:txBody>
      </p:sp>
      <p:sp>
        <p:nvSpPr>
          <p:cNvPr id="3" name="Content Placeholder 2">
            <a:extLst>
              <a:ext uri="{FF2B5EF4-FFF2-40B4-BE49-F238E27FC236}">
                <a16:creationId xmlns:a16="http://schemas.microsoft.com/office/drawing/2014/main" id="{4B4888D1-4E29-417D-A5B8-6E4BCBB2766B}"/>
              </a:ext>
            </a:extLst>
          </p:cNvPr>
          <p:cNvSpPr>
            <a:spLocks noGrp="1"/>
          </p:cNvSpPr>
          <p:nvPr>
            <p:ph idx="1"/>
          </p:nvPr>
        </p:nvSpPr>
        <p:spPr>
          <a:xfrm>
            <a:off x="876300" y="1822517"/>
            <a:ext cx="16581120" cy="7588577"/>
          </a:xfrm>
        </p:spPr>
        <p:txBody>
          <a:bodyPr/>
          <a:lstStyle/>
          <a:p>
            <a:pPr marL="476260" indent="-476260">
              <a:buFont typeface="Arial" panose="020B0604020202020204" pitchFamily="34" charset="0"/>
              <a:buChar char="•"/>
            </a:pPr>
            <a:r>
              <a:rPr lang="en-GB" sz="2667"/>
              <a:t>Natural Language Processing:</a:t>
            </a:r>
          </a:p>
          <a:p>
            <a:pPr marL="1428779" lvl="1" indent="-476260">
              <a:buFont typeface="Arial" panose="020B0604020202020204" pitchFamily="34" charset="0"/>
              <a:buChar char="•"/>
            </a:pPr>
            <a:r>
              <a:rPr lang="en-GB"/>
              <a:t>Masked Language Model: We mask a percentage of the input tokens at random (say 15%) and ask the neural network to predict the entire sentence</a:t>
            </a:r>
          </a:p>
          <a:p>
            <a:pPr marL="1428779" lvl="1" indent="-476260">
              <a:buFont typeface="Arial" panose="020B0604020202020204" pitchFamily="34" charset="0"/>
              <a:buChar char="•"/>
            </a:pPr>
            <a:r>
              <a:rPr lang="en-GB"/>
              <a:t>Next Sentence Prediction: We choose either two consecutive sentences from text, or two random sentences from the text. We ask the neural network to establish whether the two sentences occur one after another.</a:t>
            </a:r>
          </a:p>
          <a:p>
            <a:pPr marL="1428779" lvl="1" indent="-476260">
              <a:buFont typeface="Arial" panose="020B0604020202020204" pitchFamily="34" charset="0"/>
              <a:buChar char="•"/>
            </a:pPr>
            <a:r>
              <a:rPr lang="en-GB"/>
              <a:t>We use another simpler neural network to replace random words in the sequence and ask the primary neural network to detect which words were replaced (using a GAN like configuration).</a:t>
            </a:r>
          </a:p>
          <a:p>
            <a:pPr marL="476260" indent="-476260">
              <a:buFont typeface="Arial" panose="020B0604020202020204" pitchFamily="34" charset="0"/>
              <a:buChar char="•"/>
            </a:pPr>
            <a:r>
              <a:rPr lang="en-GB" sz="2667"/>
              <a:t>Computer Vision:</a:t>
            </a:r>
          </a:p>
          <a:p>
            <a:pPr marL="1428779" lvl="1" indent="-476260">
              <a:buFont typeface="Arial" panose="020B0604020202020204" pitchFamily="34" charset="0"/>
              <a:buChar char="•"/>
            </a:pPr>
            <a:r>
              <a:rPr lang="en-GB"/>
              <a:t>Contrastive Learning: Randomly modify (crop and resize, flip, distort </a:t>
            </a:r>
            <a:r>
              <a:rPr lang="en-GB" err="1"/>
              <a:t>color</a:t>
            </a:r>
            <a:r>
              <a:rPr lang="en-GB"/>
              <a:t>, rotate, cut-out, noise, blur, etc.) and either feed the same image, or two randomly selected images, into the neural network, asking it to say whether it is the same image or not</a:t>
            </a:r>
          </a:p>
          <a:p>
            <a:pPr marL="1428779" lvl="1" indent="-476260">
              <a:buFont typeface="Arial" panose="020B0604020202020204" pitchFamily="34" charset="0"/>
              <a:buChar char="•"/>
            </a:pPr>
            <a:r>
              <a:rPr lang="en-GB"/>
              <a:t>Noisy labels/Self Training: Use labels generated by a weak algorithm (potentially older generation of the target model) to train a target-robust feature extractor</a:t>
            </a:r>
          </a:p>
          <a:p>
            <a:pPr marL="1428779" lvl="1" indent="-476260">
              <a:buFont typeface="Arial" panose="020B0604020202020204" pitchFamily="34" charset="0"/>
              <a:buChar char="•"/>
            </a:pPr>
            <a:endParaRPr lang="en-US"/>
          </a:p>
        </p:txBody>
      </p:sp>
      <p:sp>
        <p:nvSpPr>
          <p:cNvPr id="4" name="Text Placeholder 3">
            <a:extLst>
              <a:ext uri="{FF2B5EF4-FFF2-40B4-BE49-F238E27FC236}">
                <a16:creationId xmlns:a16="http://schemas.microsoft.com/office/drawing/2014/main" id="{EECD6DF7-E509-458A-A4AA-AFF652A9BF37}"/>
              </a:ext>
            </a:extLst>
          </p:cNvPr>
          <p:cNvSpPr>
            <a:spLocks noGrp="1"/>
          </p:cNvSpPr>
          <p:nvPr>
            <p:ph type="body" sz="quarter" idx="10"/>
          </p:nvPr>
        </p:nvSpPr>
        <p:spPr>
          <a:xfrm>
            <a:off x="876300" y="1250811"/>
            <a:ext cx="16626840" cy="875772"/>
          </a:xfrm>
        </p:spPr>
        <p:txBody>
          <a:bodyPr/>
          <a:lstStyle/>
          <a:p>
            <a:r>
              <a:rPr lang="en-GB"/>
              <a:t>Example training tasks</a:t>
            </a:r>
            <a:endParaRPr lang="en-US"/>
          </a:p>
        </p:txBody>
      </p:sp>
      <p:sp>
        <p:nvSpPr>
          <p:cNvPr id="7" name="Rectangle 6">
            <a:extLst>
              <a:ext uri="{FF2B5EF4-FFF2-40B4-BE49-F238E27FC236}">
                <a16:creationId xmlns:a16="http://schemas.microsoft.com/office/drawing/2014/main" id="{7D5248FC-9374-4211-9968-E60E45898FB5}"/>
              </a:ext>
            </a:extLst>
          </p:cNvPr>
          <p:cNvSpPr/>
          <p:nvPr/>
        </p:nvSpPr>
        <p:spPr>
          <a:xfrm>
            <a:off x="1" y="9444704"/>
            <a:ext cx="16118542" cy="861967"/>
          </a:xfrm>
          <a:prstGeom prst="rect">
            <a:avLst/>
          </a:prstGeom>
        </p:spPr>
        <p:txBody>
          <a:bodyPr wrap="square">
            <a:spAutoFit/>
          </a:bodyPr>
          <a:lstStyle/>
          <a:p>
            <a:r>
              <a:rPr lang="en-US" sz="1667">
                <a:solidFill>
                  <a:schemeClr val="bg1"/>
                </a:solidFill>
              </a:rPr>
              <a:t>Dai, A. M., &amp; Le, Q. V. (2015). Semi-supervised sequence learning. In Advances in neural information processing systems (pp. 3079-3087).</a:t>
            </a:r>
          </a:p>
          <a:p>
            <a:r>
              <a:rPr lang="en-US" sz="1667">
                <a:solidFill>
                  <a:schemeClr val="bg1"/>
                </a:solidFill>
              </a:rPr>
              <a:t>Chen, T., </a:t>
            </a:r>
            <a:r>
              <a:rPr lang="en-US" sz="1667" err="1">
                <a:solidFill>
                  <a:schemeClr val="bg1"/>
                </a:solidFill>
              </a:rPr>
              <a:t>Kornblith</a:t>
            </a:r>
            <a:r>
              <a:rPr lang="en-US" sz="1667">
                <a:solidFill>
                  <a:schemeClr val="bg1"/>
                </a:solidFill>
              </a:rPr>
              <a:t>, S., </a:t>
            </a:r>
            <a:r>
              <a:rPr lang="en-US" sz="1667" err="1">
                <a:solidFill>
                  <a:schemeClr val="bg1"/>
                </a:solidFill>
              </a:rPr>
              <a:t>Norouzi</a:t>
            </a:r>
            <a:r>
              <a:rPr lang="en-US" sz="1667">
                <a:solidFill>
                  <a:schemeClr val="bg1"/>
                </a:solidFill>
              </a:rPr>
              <a:t>, M., &amp; Hinton, G. (2020). A simple framework for contrastive learning of visual representations. </a:t>
            </a:r>
            <a:r>
              <a:rPr lang="en-US" sz="1667" err="1">
                <a:solidFill>
                  <a:schemeClr val="bg1"/>
                </a:solidFill>
              </a:rPr>
              <a:t>arXiv</a:t>
            </a:r>
            <a:r>
              <a:rPr lang="en-US" sz="1667">
                <a:solidFill>
                  <a:schemeClr val="bg1"/>
                </a:solidFill>
              </a:rPr>
              <a:t> preprint arXiv:2002.05709.</a:t>
            </a:r>
          </a:p>
          <a:p>
            <a:r>
              <a:rPr lang="en-US" sz="1667" err="1">
                <a:solidFill>
                  <a:schemeClr val="bg1"/>
                </a:solidFill>
              </a:rPr>
              <a:t>Xie</a:t>
            </a:r>
            <a:r>
              <a:rPr lang="en-US" sz="1667">
                <a:solidFill>
                  <a:schemeClr val="bg1"/>
                </a:solidFill>
              </a:rPr>
              <a:t>, Q., </a:t>
            </a:r>
            <a:r>
              <a:rPr lang="en-US" sz="1667" err="1">
                <a:solidFill>
                  <a:schemeClr val="bg1"/>
                </a:solidFill>
              </a:rPr>
              <a:t>Hovy</a:t>
            </a:r>
            <a:r>
              <a:rPr lang="en-US" sz="1667">
                <a:solidFill>
                  <a:schemeClr val="bg1"/>
                </a:solidFill>
              </a:rPr>
              <a:t>, E., Luong, M. T., &amp; Le, Q. V. (2019). Self-training with Noisy Student improves ImageNet classification. </a:t>
            </a:r>
            <a:r>
              <a:rPr lang="en-US" sz="1667" err="1">
                <a:solidFill>
                  <a:schemeClr val="bg1"/>
                </a:solidFill>
              </a:rPr>
              <a:t>arXiv</a:t>
            </a:r>
            <a:r>
              <a:rPr lang="en-US" sz="1667">
                <a:solidFill>
                  <a:schemeClr val="bg1"/>
                </a:solidFill>
              </a:rPr>
              <a:t> preprint arXiv:1911.04252.</a:t>
            </a:r>
          </a:p>
        </p:txBody>
      </p:sp>
    </p:spTree>
    <p:extLst>
      <p:ext uri="{BB962C8B-B14F-4D97-AF65-F5344CB8AC3E}">
        <p14:creationId xmlns:p14="http://schemas.microsoft.com/office/powerpoint/2010/main" val="148072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cost of labeling</a:t>
            </a:r>
            <a:endParaRPr lang="en-US"/>
          </a:p>
        </p:txBody>
      </p:sp>
      <p:sp>
        <p:nvSpPr>
          <p:cNvPr id="8" name="Rectangle 7">
            <a:extLst>
              <a:ext uri="{FF2B5EF4-FFF2-40B4-BE49-F238E27FC236}">
                <a16:creationId xmlns:a16="http://schemas.microsoft.com/office/drawing/2014/main" id="{08443145-F732-4395-A879-06EB913DA191}"/>
              </a:ext>
            </a:extLst>
          </p:cNvPr>
          <p:cNvSpPr/>
          <p:nvPr/>
        </p:nvSpPr>
        <p:spPr>
          <a:xfrm>
            <a:off x="0" y="9823752"/>
            <a:ext cx="17457420" cy="348878"/>
          </a:xfrm>
          <a:prstGeom prst="rect">
            <a:avLst/>
          </a:prstGeom>
        </p:spPr>
        <p:txBody>
          <a:bodyPr wrap="square">
            <a:spAutoFit/>
          </a:bodyPr>
          <a:lstStyle/>
          <a:p>
            <a:r>
              <a:rPr lang="en-US" sz="1667" err="1">
                <a:solidFill>
                  <a:srgbClr val="222222"/>
                </a:solidFill>
                <a:latin typeface="Arial" panose="020B0604020202020204" pitchFamily="34" charset="0"/>
              </a:rPr>
              <a:t>Hestness</a:t>
            </a:r>
            <a:r>
              <a:rPr lang="en-US" sz="1667">
                <a:solidFill>
                  <a:srgbClr val="222222"/>
                </a:solidFill>
                <a:latin typeface="Arial" panose="020B0604020202020204" pitchFamily="34" charset="0"/>
              </a:rPr>
              <a:t>, J., Narang, S., </a:t>
            </a:r>
            <a:r>
              <a:rPr lang="en-US" sz="1667" err="1">
                <a:solidFill>
                  <a:srgbClr val="222222"/>
                </a:solidFill>
                <a:latin typeface="Arial" panose="020B0604020202020204" pitchFamily="34" charset="0"/>
              </a:rPr>
              <a:t>Ardalani</a:t>
            </a:r>
            <a:r>
              <a:rPr lang="en-US" sz="1667">
                <a:solidFill>
                  <a:srgbClr val="222222"/>
                </a:solidFill>
                <a:latin typeface="Arial" panose="020B0604020202020204" pitchFamily="34" charset="0"/>
              </a:rPr>
              <a:t>, N., </a:t>
            </a:r>
            <a:r>
              <a:rPr lang="en-US" sz="1667" err="1">
                <a:solidFill>
                  <a:srgbClr val="222222"/>
                </a:solidFill>
                <a:latin typeface="Arial" panose="020B0604020202020204" pitchFamily="34" charset="0"/>
              </a:rPr>
              <a:t>Diamos</a:t>
            </a:r>
            <a:r>
              <a:rPr lang="en-US" sz="1667">
                <a:solidFill>
                  <a:srgbClr val="222222"/>
                </a:solidFill>
                <a:latin typeface="Arial" panose="020B0604020202020204" pitchFamily="34" charset="0"/>
              </a:rPr>
              <a:t>, G., Jun, H., </a:t>
            </a:r>
            <a:r>
              <a:rPr lang="en-US" sz="1667" err="1">
                <a:solidFill>
                  <a:srgbClr val="222222"/>
                </a:solidFill>
                <a:latin typeface="Arial" panose="020B0604020202020204" pitchFamily="34" charset="0"/>
              </a:rPr>
              <a:t>Kianinejad</a:t>
            </a:r>
            <a:r>
              <a:rPr lang="en-US" sz="1667">
                <a:solidFill>
                  <a:srgbClr val="222222"/>
                </a:solidFill>
                <a:latin typeface="Arial" panose="020B0604020202020204" pitchFamily="34" charset="0"/>
              </a:rPr>
              <a:t>, H., ... &amp; Zhou, Y. (2017). Deep Learning Scaling is Predictable, Empirically. </a:t>
            </a:r>
            <a:r>
              <a:rPr lang="en-US" sz="1667" err="1">
                <a:solidFill>
                  <a:srgbClr val="222222"/>
                </a:solidFill>
                <a:latin typeface="Arial" panose="020B0604020202020204" pitchFamily="34" charset="0"/>
              </a:rPr>
              <a:t>arXiv</a:t>
            </a:r>
            <a:r>
              <a:rPr lang="en-US" sz="1667">
                <a:solidFill>
                  <a:srgbClr val="222222"/>
                </a:solidFill>
                <a:latin typeface="Arial" panose="020B0604020202020204" pitchFamily="34" charset="0"/>
              </a:rPr>
              <a:t> preprint arXiv:1712.00409.</a:t>
            </a:r>
            <a:endParaRPr lang="en-US" sz="1667"/>
          </a:p>
        </p:txBody>
      </p:sp>
      <p:pic>
        <p:nvPicPr>
          <p:cNvPr id="12" name="Picture 11">
            <a:extLst>
              <a:ext uri="{FF2B5EF4-FFF2-40B4-BE49-F238E27FC236}">
                <a16:creationId xmlns:a16="http://schemas.microsoft.com/office/drawing/2014/main" id="{C2C1F2F2-495C-48BE-96F9-CCD42A8760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09403" y="3370867"/>
            <a:ext cx="7620480" cy="5419007"/>
          </a:xfrm>
          <a:prstGeom prst="rect">
            <a:avLst/>
          </a:prstGeom>
        </p:spPr>
      </p:pic>
      <p:sp>
        <p:nvSpPr>
          <p:cNvPr id="4" name="Text Placeholder 3"/>
          <p:cNvSpPr>
            <a:spLocks noGrp="1"/>
          </p:cNvSpPr>
          <p:nvPr>
            <p:ph type="body" sz="quarter" idx="10"/>
          </p:nvPr>
        </p:nvSpPr>
        <p:spPr/>
        <p:txBody>
          <a:bodyPr/>
          <a:lstStyle/>
          <a:p>
            <a:r>
              <a:rPr lang="en-GB"/>
              <a:t>Semi-supervised models</a:t>
            </a:r>
            <a:endParaRPr lang="en-US"/>
          </a:p>
        </p:txBody>
      </p:sp>
      <p:sp>
        <p:nvSpPr>
          <p:cNvPr id="6" name="Right Triangle 5">
            <a:extLst>
              <a:ext uri="{FF2B5EF4-FFF2-40B4-BE49-F238E27FC236}">
                <a16:creationId xmlns:a16="http://schemas.microsoft.com/office/drawing/2014/main" id="{79985E88-A31C-4F0E-8146-E77FD27B61FF}"/>
              </a:ext>
            </a:extLst>
          </p:cNvPr>
          <p:cNvSpPr/>
          <p:nvPr/>
        </p:nvSpPr>
        <p:spPr>
          <a:xfrm>
            <a:off x="8442479" y="5866191"/>
            <a:ext cx="2733523" cy="1886858"/>
          </a:xfrm>
          <a:prstGeom prst="rtTriangle">
            <a:avLst/>
          </a:prstGeom>
          <a:gradFill flip="none" rotWithShape="1">
            <a:gsLst>
              <a:gs pos="0">
                <a:srgbClr val="76B900"/>
              </a:gs>
              <a:gs pos="70000">
                <a:schemeClr val="tx2">
                  <a:tint val="44500"/>
                  <a:satMod val="160000"/>
                </a:schemeClr>
              </a:gs>
              <a:gs pos="100000">
                <a:schemeClr val="tx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7378C687-6A7B-4596-8CE9-F07F6FF6FD49}"/>
              </a:ext>
            </a:extLst>
          </p:cNvPr>
          <p:cNvSpPr/>
          <p:nvPr/>
        </p:nvSpPr>
        <p:spPr>
          <a:xfrm>
            <a:off x="8442478" y="6790087"/>
            <a:ext cx="2566217" cy="575913"/>
          </a:xfrm>
          <a:prstGeom prst="rightArrow">
            <a:avLst/>
          </a:prstGeom>
          <a:gradFill>
            <a:gsLst>
              <a:gs pos="0">
                <a:srgbClr val="76B900"/>
              </a:gs>
              <a:gs pos="70000">
                <a:schemeClr val="tx2">
                  <a:tint val="44500"/>
                  <a:satMod val="160000"/>
                </a:schemeClr>
              </a:gs>
              <a:gs pos="100000">
                <a:schemeClr val="tx2">
                  <a:tint val="23500"/>
                  <a:satMod val="160000"/>
                </a:schemeClr>
              </a:gs>
            </a:gsLst>
            <a:lin ang="10800000" scaled="1"/>
          </a:gradFill>
          <a:ln w="9525">
            <a:solidFill>
              <a:srgbClr val="4E7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E7A00"/>
              </a:solidFill>
            </a:endParaRPr>
          </a:p>
        </p:txBody>
      </p:sp>
      <p:sp>
        <p:nvSpPr>
          <p:cNvPr id="9" name="Rectangle 8">
            <a:extLst>
              <a:ext uri="{FF2B5EF4-FFF2-40B4-BE49-F238E27FC236}">
                <a16:creationId xmlns:a16="http://schemas.microsoft.com/office/drawing/2014/main" id="{B62A6AFD-713E-410D-A32E-3A4A36503213}"/>
              </a:ext>
            </a:extLst>
          </p:cNvPr>
          <p:cNvSpPr/>
          <p:nvPr/>
        </p:nvSpPr>
        <p:spPr>
          <a:xfrm>
            <a:off x="8446378" y="7214439"/>
            <a:ext cx="2562317" cy="369332"/>
          </a:xfrm>
          <a:prstGeom prst="rect">
            <a:avLst/>
          </a:prstGeom>
        </p:spPr>
        <p:txBody>
          <a:bodyPr wrap="square">
            <a:spAutoFit/>
          </a:bodyPr>
          <a:lstStyle/>
          <a:p>
            <a:pPr algn="ctr"/>
            <a:r>
              <a:rPr lang="en-GB">
                <a:solidFill>
                  <a:srgbClr val="4E7A00"/>
                </a:solidFill>
              </a:rPr>
              <a:t>Manageable cost</a:t>
            </a:r>
            <a:endParaRPr lang="en-US">
              <a:solidFill>
                <a:srgbClr val="4E7A00"/>
              </a:solidFill>
            </a:endParaRPr>
          </a:p>
        </p:txBody>
      </p:sp>
    </p:spTree>
    <p:extLst>
      <p:ext uri="{BB962C8B-B14F-4D97-AF65-F5344CB8AC3E}">
        <p14:creationId xmlns:p14="http://schemas.microsoft.com/office/powerpoint/2010/main" val="35645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A8CCFE9-ECDF-4242-8159-EE9FBF313359}"/>
              </a:ext>
            </a:extLst>
          </p:cNvPr>
          <p:cNvSpPr/>
          <p:nvPr/>
        </p:nvSpPr>
        <p:spPr>
          <a:xfrm>
            <a:off x="7433734" y="3689613"/>
            <a:ext cx="8839986" cy="3108002"/>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3FEA6200-402C-4D56-8F20-7DFA329E7B13}"/>
              </a:ext>
            </a:extLst>
          </p:cNvPr>
          <p:cNvGraphicFramePr>
            <a:graphicFrameLocks noGrp="1"/>
          </p:cNvGraphicFramePr>
          <p:nvPr>
            <p:extLst>
              <p:ext uri="{D42A27DB-BD31-4B8C-83A1-F6EECF244321}">
                <p14:modId xmlns:p14="http://schemas.microsoft.com/office/powerpoint/2010/main" val="1006827479"/>
              </p:ext>
            </p:extLst>
          </p:nvPr>
        </p:nvGraphicFramePr>
        <p:xfrm>
          <a:off x="7732233" y="944656"/>
          <a:ext cx="8541487" cy="8430220"/>
        </p:xfrm>
        <a:graphic>
          <a:graphicData uri="http://schemas.openxmlformats.org/drawingml/2006/table">
            <a:tbl>
              <a:tblPr firstRow="1" bandRow="1">
                <a:tableStyleId>{5C22544A-7EE6-4342-B048-85BDC9FD1C3A}</a:tableStyleId>
              </a:tblPr>
              <a:tblGrid>
                <a:gridCol w="8541487">
                  <a:extLst>
                    <a:ext uri="{9D8B030D-6E8A-4147-A177-3AD203B41FA5}">
                      <a16:colId xmlns:a16="http://schemas.microsoft.com/office/drawing/2014/main" val="954955120"/>
                    </a:ext>
                  </a:extLst>
                </a:gridCol>
              </a:tblGrid>
              <a:tr h="2706076">
                <a:tc>
                  <a:txBody>
                    <a:bodyPr/>
                    <a:lstStyle/>
                    <a:p>
                      <a:pPr algn="l">
                        <a:lnSpc>
                          <a:spcPct val="90000"/>
                        </a:lnSpc>
                        <a:spcAft>
                          <a:spcPts val="1200"/>
                        </a:spcAft>
                      </a:pPr>
                      <a:r>
                        <a:rPr lang="en-US" sz="2700" b="0">
                          <a:solidFill>
                            <a:schemeClr val="tx2"/>
                          </a:solidFill>
                          <a:latin typeface="Trebuchet MS" panose="020B0603020202020204" pitchFamily="34" charset="0"/>
                        </a:rPr>
                        <a:t>Part 1: Machine Learning in NLP</a:t>
                      </a:r>
                    </a:p>
                    <a:p>
                      <a:pPr algn="l">
                        <a:lnSpc>
                          <a:spcPct val="90000"/>
                        </a:lnSpc>
                        <a:spcAft>
                          <a:spcPts val="1200"/>
                        </a:spcAft>
                      </a:pPr>
                      <a:r>
                        <a:rPr lang="en-US" sz="2300" b="0">
                          <a:solidFill>
                            <a:schemeClr val="tx1"/>
                          </a:solidFill>
                          <a:latin typeface="Trebuchet MS" panose="020B0603020202020204" pitchFamily="34" charset="0"/>
                        </a:rPr>
                        <a:t>Lecture: NLP background and the role of DNNs leading to the Transformer architecture</a:t>
                      </a:r>
                    </a:p>
                    <a:p>
                      <a:pPr algn="l">
                        <a:lnSpc>
                          <a:spcPct val="90000"/>
                        </a:lnSpc>
                        <a:spcAft>
                          <a:spcPts val="1200"/>
                        </a:spcAft>
                      </a:pPr>
                      <a:r>
                        <a:rPr lang="en-US" sz="2300" b="0">
                          <a:solidFill>
                            <a:schemeClr val="tx1"/>
                          </a:solidFill>
                          <a:latin typeface="Trebuchet MS" panose="020B0603020202020204" pitchFamily="34" charset="0"/>
                        </a:rPr>
                        <a:t>Lab: Tutorial-style exploration of a </a:t>
                      </a:r>
                      <a:r>
                        <a:rPr lang="en-US" sz="2300" b="1" i="1">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translation task </a:t>
                      </a:r>
                      <a:r>
                        <a:rPr lang="en-US" sz="2300" b="0">
                          <a:solidFill>
                            <a:schemeClr val="tx1"/>
                          </a:solidFill>
                          <a:latin typeface="Trebuchet MS" panose="020B0603020202020204" pitchFamily="34" charset="0"/>
                        </a:rPr>
                        <a:t>using the Transformer architecture</a:t>
                      </a:r>
                      <a:endParaRPr lang="en-US" sz="2300" b="1" i="1">
                        <a:solidFill>
                          <a:schemeClr val="accent3">
                            <a:lumMod val="20000"/>
                            <a:lumOff val="80000"/>
                          </a:schemeClr>
                        </a:solidFill>
                        <a:latin typeface="Trebuchet MS" panose="020B0603020202020204" pitchFamily="34" charset="0"/>
                      </a:endParaRP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999600298"/>
                  </a:ext>
                </a:extLst>
              </a:tr>
              <a:tr h="2328765">
                <a:tc>
                  <a:txBody>
                    <a:bodyPr/>
                    <a:lstStyle/>
                    <a:p>
                      <a:pPr algn="l">
                        <a:lnSpc>
                          <a:spcPct val="90000"/>
                        </a:lnSpc>
                        <a:spcAft>
                          <a:spcPts val="1200"/>
                        </a:spcAft>
                      </a:pPr>
                      <a:r>
                        <a:rPr lang="en-US" sz="2700" b="0" kern="1200">
                          <a:solidFill>
                            <a:schemeClr val="tx2"/>
                          </a:solidFill>
                          <a:latin typeface="Trebuchet MS" panose="020B0603020202020204" pitchFamily="34" charset="0"/>
                          <a:ea typeface="+mn-ea"/>
                          <a:cs typeface="+mn-cs"/>
                        </a:rPr>
                        <a:t>Part 2: Self-Supervision, BERT, and Beyond</a:t>
                      </a:r>
                    </a:p>
                    <a:p>
                      <a:pPr algn="l">
                        <a:lnSpc>
                          <a:spcPct val="90000"/>
                        </a:lnSpc>
                        <a:spcAft>
                          <a:spcPts val="1200"/>
                        </a:spcAft>
                      </a:pPr>
                      <a:r>
                        <a:rPr lang="en-US" sz="2300">
                          <a:solidFill>
                            <a:schemeClr val="tx1"/>
                          </a:solidFill>
                          <a:latin typeface="Trebuchet MS" panose="020B0603020202020204" pitchFamily="34" charset="0"/>
                        </a:rPr>
                        <a:t>Lecture: Discussion of how language models with self-supervision have moved beyond the basic Transformer to BERT and ever larger models</a:t>
                      </a:r>
                    </a:p>
                    <a:p>
                      <a:pPr algn="l">
                        <a:lnSpc>
                          <a:spcPct val="90000"/>
                        </a:lnSpc>
                        <a:spcAft>
                          <a:spcPts val="1200"/>
                        </a:spcAft>
                      </a:pPr>
                      <a:r>
                        <a:rPr lang="en-US" sz="2300">
                          <a:solidFill>
                            <a:schemeClr val="tx1"/>
                          </a:solidFill>
                          <a:latin typeface="Trebuchet MS" panose="020B0603020202020204" pitchFamily="34" charset="0"/>
                        </a:rPr>
                        <a:t>Lab: Practical hands-on guide to the NVIDIA NeMo API and exercises to build a </a:t>
                      </a:r>
                      <a:r>
                        <a:rPr lang="en-US" sz="2300" b="1" i="1">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text classification task </a:t>
                      </a:r>
                      <a:r>
                        <a:rPr lang="en-US" sz="2300">
                          <a:solidFill>
                            <a:schemeClr val="tx1"/>
                          </a:solidFill>
                          <a:latin typeface="Trebuchet MS" panose="020B0603020202020204" pitchFamily="34" charset="0"/>
                        </a:rPr>
                        <a:t>and a </a:t>
                      </a:r>
                      <a:r>
                        <a:rPr lang="en-US" sz="2300" b="1" i="1">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named entity recognition task</a:t>
                      </a:r>
                      <a:r>
                        <a:rPr lang="en-US" sz="2300">
                          <a:solidFill>
                            <a:schemeClr val="tx1"/>
                          </a:solidFill>
                          <a:latin typeface="Trebuchet MS" panose="020B0603020202020204" pitchFamily="34" charset="0"/>
                        </a:rPr>
                        <a:t> using BERT-based language models</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72377774"/>
                  </a:ext>
                </a:extLst>
              </a:tr>
              <a:tr h="2328765">
                <a:tc>
                  <a:txBody>
                    <a:bodyPr/>
                    <a:lstStyle/>
                    <a:p>
                      <a:pPr marL="0" algn="l" defTabSz="914400" rtl="0" eaLnBrk="1" latinLnBrk="0" hangingPunct="1">
                        <a:lnSpc>
                          <a:spcPct val="90000"/>
                        </a:lnSpc>
                        <a:spcAft>
                          <a:spcPts val="1200"/>
                        </a:spcAft>
                      </a:pPr>
                      <a:r>
                        <a:rPr lang="en-US" sz="2700" b="0" kern="1200">
                          <a:solidFill>
                            <a:schemeClr val="tx2"/>
                          </a:solidFill>
                          <a:latin typeface="Trebuchet MS" panose="020B0603020202020204" pitchFamily="34" charset="0"/>
                          <a:ea typeface="+mn-ea"/>
                          <a:cs typeface="+mn-cs"/>
                        </a:rPr>
                        <a:t>Part 3: Production Deployment</a:t>
                      </a:r>
                    </a:p>
                    <a:p>
                      <a:pPr algn="l">
                        <a:lnSpc>
                          <a:spcPct val="90000"/>
                        </a:lnSpc>
                        <a:spcAft>
                          <a:spcPts val="1200"/>
                        </a:spcAft>
                      </a:pPr>
                      <a:r>
                        <a:rPr lang="en-US" sz="2300">
                          <a:solidFill>
                            <a:schemeClr val="tx1"/>
                          </a:solidFill>
                          <a:latin typeface="Trebuchet MS" panose="020B0603020202020204" pitchFamily="34" charset="0"/>
                        </a:rPr>
                        <a:t>Lecture: Discussion of production deployment considerations and NVIDIA Triton Inference Server</a:t>
                      </a:r>
                    </a:p>
                    <a:p>
                      <a:pPr algn="l">
                        <a:lnSpc>
                          <a:spcPct val="90000"/>
                        </a:lnSpc>
                        <a:spcAft>
                          <a:spcPts val="1200"/>
                        </a:spcAft>
                      </a:pPr>
                      <a:r>
                        <a:rPr lang="en-US" sz="2300">
                          <a:solidFill>
                            <a:schemeClr val="tx1"/>
                          </a:solidFill>
                          <a:latin typeface="Trebuchet MS" panose="020B0603020202020204" pitchFamily="34" charset="0"/>
                        </a:rPr>
                        <a:t>Lab: Hands-on deployment of an example </a:t>
                      </a:r>
                      <a:r>
                        <a:rPr lang="en-US" sz="2300" b="1" i="1">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question answering task</a:t>
                      </a:r>
                      <a:r>
                        <a:rPr lang="en-US" sz="2300">
                          <a:solidFill>
                            <a:schemeClr val="tx1"/>
                          </a:solidFill>
                          <a:effectLst>
                            <a:outerShdw blurRad="38100" dist="38100" dir="2700000" algn="tl">
                              <a:srgbClr val="000000">
                                <a:alpha val="43137"/>
                              </a:srgbClr>
                            </a:outerShdw>
                          </a:effectLst>
                          <a:latin typeface="Trebuchet MS" panose="020B0603020202020204" pitchFamily="34" charset="0"/>
                        </a:rPr>
                        <a:t> </a:t>
                      </a:r>
                      <a:r>
                        <a:rPr lang="en-US" sz="2300">
                          <a:solidFill>
                            <a:schemeClr val="tx1"/>
                          </a:solidFill>
                          <a:latin typeface="Trebuchet MS" panose="020B0603020202020204" pitchFamily="34" charset="0"/>
                        </a:rPr>
                        <a:t>to NVIDIA Triton</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342312926"/>
                  </a:ext>
                </a:extLst>
              </a:tr>
            </a:tbl>
          </a:graphicData>
        </a:graphic>
      </p:graphicFrame>
      <p:sp>
        <p:nvSpPr>
          <p:cNvPr id="6" name="TextBox 5">
            <a:extLst>
              <a:ext uri="{FF2B5EF4-FFF2-40B4-BE49-F238E27FC236}">
                <a16:creationId xmlns:a16="http://schemas.microsoft.com/office/drawing/2014/main" id="{824C083F-DEA0-4353-9B08-EE98FC6CED6C}"/>
              </a:ext>
            </a:extLst>
          </p:cNvPr>
          <p:cNvSpPr txBox="1"/>
          <p:nvPr/>
        </p:nvSpPr>
        <p:spPr>
          <a:xfrm>
            <a:off x="7732233" y="440660"/>
            <a:ext cx="523970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4000">
                <a:solidFill>
                  <a:schemeClr val="tx1"/>
                </a:solidFill>
                <a:latin typeface="Trebuchet MS" panose="020B0603020202020204" pitchFamily="34" charset="0"/>
              </a:rPr>
              <a:t>FULL COURSE AGENDA</a:t>
            </a:r>
          </a:p>
        </p:txBody>
      </p:sp>
    </p:spTree>
    <p:extLst>
      <p:ext uri="{BB962C8B-B14F-4D97-AF65-F5344CB8AC3E}">
        <p14:creationId xmlns:p14="http://schemas.microsoft.com/office/powerpoint/2010/main" val="108923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EECEADBB-BCC1-5541-A9C3-664D6A0D33CA}"/>
              </a:ext>
            </a:extLst>
          </p:cNvPr>
          <p:cNvGraphicFramePr>
            <a:graphicFrameLocks noGrp="1"/>
          </p:cNvGraphicFramePr>
          <p:nvPr>
            <p:ph idx="1"/>
          </p:nvPr>
        </p:nvGraphicFramePr>
        <p:xfrm>
          <a:off x="830581" y="2847994"/>
          <a:ext cx="16610755" cy="709299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2AFEC520-A2B9-4941-A400-D0A22E88C067}"/>
              </a:ext>
            </a:extLst>
          </p:cNvPr>
          <p:cNvSpPr>
            <a:spLocks noGrp="1"/>
          </p:cNvSpPr>
          <p:nvPr>
            <p:ph type="title"/>
          </p:nvPr>
        </p:nvSpPr>
        <p:spPr/>
        <p:txBody>
          <a:bodyPr/>
          <a:lstStyle/>
          <a:p>
            <a:r>
              <a:rPr lang="en-GB" err="1"/>
              <a:t>SeLF</a:t>
            </a:r>
            <a:r>
              <a:rPr lang="en-GB"/>
              <a:t>-supervised learning</a:t>
            </a:r>
            <a:endParaRPr lang="en-US"/>
          </a:p>
        </p:txBody>
      </p:sp>
      <p:sp>
        <p:nvSpPr>
          <p:cNvPr id="4" name="Text Placeholder 3">
            <a:extLst>
              <a:ext uri="{FF2B5EF4-FFF2-40B4-BE49-F238E27FC236}">
                <a16:creationId xmlns:a16="http://schemas.microsoft.com/office/drawing/2014/main" id="{E548EDFB-8CA0-40A8-BE51-EC6D39073441}"/>
              </a:ext>
            </a:extLst>
          </p:cNvPr>
          <p:cNvSpPr>
            <a:spLocks noGrp="1"/>
          </p:cNvSpPr>
          <p:nvPr>
            <p:ph type="body" sz="quarter" idx="10"/>
          </p:nvPr>
        </p:nvSpPr>
        <p:spPr/>
        <p:txBody>
          <a:bodyPr/>
          <a:lstStyle/>
          <a:p>
            <a:r>
              <a:rPr lang="en-GB"/>
              <a:t>Abundance of unlabeled data</a:t>
            </a:r>
            <a:endParaRPr lang="en-US"/>
          </a:p>
        </p:txBody>
      </p:sp>
      <p:pic>
        <p:nvPicPr>
          <p:cNvPr id="6" name="Picture 5">
            <a:extLst>
              <a:ext uri="{FF2B5EF4-FFF2-40B4-BE49-F238E27FC236}">
                <a16:creationId xmlns:a16="http://schemas.microsoft.com/office/drawing/2014/main" id="{817E1390-DE11-104B-8D7F-B17DAC8FB08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89186" y="4049320"/>
            <a:ext cx="1025122" cy="1177180"/>
          </a:xfrm>
          <a:prstGeom prst="rect">
            <a:avLst/>
          </a:prstGeom>
        </p:spPr>
      </p:pic>
      <p:pic>
        <p:nvPicPr>
          <p:cNvPr id="14" name="Picture 13">
            <a:extLst>
              <a:ext uri="{FF2B5EF4-FFF2-40B4-BE49-F238E27FC236}">
                <a16:creationId xmlns:a16="http://schemas.microsoft.com/office/drawing/2014/main" id="{637F8B5E-5580-3240-9933-C5EFCC99CD9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04712" y="4043911"/>
            <a:ext cx="2098860" cy="520448"/>
          </a:xfrm>
          <a:prstGeom prst="rect">
            <a:avLst/>
          </a:prstGeom>
        </p:spPr>
      </p:pic>
      <p:pic>
        <p:nvPicPr>
          <p:cNvPr id="1026" name="Picture 2" descr="Image result for spider common crawl">
            <a:extLst>
              <a:ext uri="{FF2B5EF4-FFF2-40B4-BE49-F238E27FC236}">
                <a16:creationId xmlns:a16="http://schemas.microsoft.com/office/drawing/2014/main" id="{889C5A1D-CF8B-4EA5-9994-796EC6F9F672}"/>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12033251" y="3925843"/>
            <a:ext cx="1759468" cy="633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83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EECEADBB-BCC1-5541-A9C3-664D6A0D33CA}"/>
              </a:ext>
            </a:extLst>
          </p:cNvPr>
          <p:cNvGraphicFramePr>
            <a:graphicFrameLocks noGrp="1"/>
          </p:cNvGraphicFramePr>
          <p:nvPr>
            <p:ph idx="1"/>
          </p:nvPr>
        </p:nvGraphicFramePr>
        <p:xfrm>
          <a:off x="830581" y="2847994"/>
          <a:ext cx="16610755" cy="709299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2AFEC520-A2B9-4941-A400-D0A22E88C067}"/>
              </a:ext>
            </a:extLst>
          </p:cNvPr>
          <p:cNvSpPr>
            <a:spLocks noGrp="1"/>
          </p:cNvSpPr>
          <p:nvPr>
            <p:ph type="title"/>
          </p:nvPr>
        </p:nvSpPr>
        <p:spPr/>
        <p:txBody>
          <a:bodyPr/>
          <a:lstStyle/>
          <a:p>
            <a:r>
              <a:rPr lang="en-GB" err="1"/>
              <a:t>SeLF</a:t>
            </a:r>
            <a:r>
              <a:rPr lang="en-GB"/>
              <a:t>-supervised learning</a:t>
            </a:r>
            <a:endParaRPr lang="en-US"/>
          </a:p>
        </p:txBody>
      </p:sp>
      <p:sp>
        <p:nvSpPr>
          <p:cNvPr id="4" name="Text Placeholder 3">
            <a:extLst>
              <a:ext uri="{FF2B5EF4-FFF2-40B4-BE49-F238E27FC236}">
                <a16:creationId xmlns:a16="http://schemas.microsoft.com/office/drawing/2014/main" id="{E548EDFB-8CA0-40A8-BE51-EC6D39073441}"/>
              </a:ext>
            </a:extLst>
          </p:cNvPr>
          <p:cNvSpPr>
            <a:spLocks noGrp="1"/>
          </p:cNvSpPr>
          <p:nvPr>
            <p:ph type="body" sz="quarter" idx="10"/>
          </p:nvPr>
        </p:nvSpPr>
        <p:spPr/>
        <p:txBody>
          <a:bodyPr/>
          <a:lstStyle/>
          <a:p>
            <a:r>
              <a:rPr lang="en-GB"/>
              <a:t>Abundance of unlabeled data</a:t>
            </a:r>
            <a:endParaRPr lang="en-US"/>
          </a:p>
        </p:txBody>
      </p:sp>
    </p:spTree>
    <p:extLst>
      <p:ext uri="{BB962C8B-B14F-4D97-AF65-F5344CB8AC3E}">
        <p14:creationId xmlns:p14="http://schemas.microsoft.com/office/powerpoint/2010/main" val="100903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Old Ideas</a:t>
            </a:r>
            <a:endParaRPr lang="en-US"/>
          </a:p>
        </p:txBody>
      </p:sp>
    </p:spTree>
    <p:extLst>
      <p:ext uri="{BB962C8B-B14F-4D97-AF65-F5344CB8AC3E}">
        <p14:creationId xmlns:p14="http://schemas.microsoft.com/office/powerpoint/2010/main" val="398402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p:txBody>
          <a:bodyPr/>
          <a:lstStyle/>
          <a:p>
            <a:r>
              <a:rPr lang="en-GB"/>
              <a:t>Self-Supervised Learning</a:t>
            </a:r>
            <a:endParaRPr lang="en-US"/>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p:txBody>
          <a:bodyPr/>
          <a:lstStyle/>
          <a:p>
            <a:r>
              <a:rPr lang="en-GB"/>
              <a:t>What was missing?</a:t>
            </a:r>
            <a:endParaRPr lang="en-US"/>
          </a:p>
        </p:txBody>
      </p:sp>
      <p:pic>
        <p:nvPicPr>
          <p:cNvPr id="10" name="Picture 9">
            <a:extLst>
              <a:ext uri="{FF2B5EF4-FFF2-40B4-BE49-F238E27FC236}">
                <a16:creationId xmlns:a16="http://schemas.microsoft.com/office/drawing/2014/main" id="{B9128512-3333-4ACA-9462-B15F9CBDEB5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09247" y="3053068"/>
            <a:ext cx="9469507" cy="5770605"/>
          </a:xfrm>
          <a:prstGeom prst="rect">
            <a:avLst/>
          </a:prstGeom>
        </p:spPr>
      </p:pic>
    </p:spTree>
    <p:extLst>
      <p:ext uri="{BB962C8B-B14F-4D97-AF65-F5344CB8AC3E}">
        <p14:creationId xmlns:p14="http://schemas.microsoft.com/office/powerpoint/2010/main" val="185152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The Scale</a:t>
            </a:r>
            <a:endParaRPr lang="en-US"/>
          </a:p>
        </p:txBody>
      </p:sp>
    </p:spTree>
    <p:extLst>
      <p:ext uri="{BB962C8B-B14F-4D97-AF65-F5344CB8AC3E}">
        <p14:creationId xmlns:p14="http://schemas.microsoft.com/office/powerpoint/2010/main" val="364201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p:txBody>
          <a:bodyPr/>
          <a:lstStyle/>
          <a:p>
            <a:r>
              <a:rPr lang="en-GB" sz="4667">
                <a:solidFill>
                  <a:srgbClr val="000000"/>
                </a:solidFill>
              </a:rPr>
              <a:t>Generative Pretraining (GPT)</a:t>
            </a:r>
            <a:endParaRPr lang="en-US"/>
          </a:p>
        </p:txBody>
      </p:sp>
      <p:sp>
        <p:nvSpPr>
          <p:cNvPr id="5" name="Content Placeholder 4">
            <a:extLst>
              <a:ext uri="{FF2B5EF4-FFF2-40B4-BE49-F238E27FC236}">
                <a16:creationId xmlns:a16="http://schemas.microsoft.com/office/drawing/2014/main" id="{41A2FA03-4283-4073-B213-B57B3D7F798C}"/>
              </a:ext>
            </a:extLst>
          </p:cNvPr>
          <p:cNvSpPr>
            <a:spLocks noGrp="1"/>
          </p:cNvSpPr>
          <p:nvPr>
            <p:ph idx="1"/>
          </p:nvPr>
        </p:nvSpPr>
        <p:spPr/>
        <p:txBody>
          <a:bodyPr/>
          <a:lstStyle/>
          <a:p>
            <a:endParaRPr lang="en-US"/>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p:txBody>
          <a:bodyPr/>
          <a:lstStyle/>
          <a:p>
            <a:r>
              <a:rPr lang="en-GB"/>
              <a:t>The scale</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Radford, A., Narasimhan, K., </a:t>
            </a:r>
            <a:r>
              <a:rPr lang="en-US" sz="1000" err="1">
                <a:solidFill>
                  <a:srgbClr val="222222"/>
                </a:solidFill>
                <a:latin typeface="Arial" panose="020B0604020202020204" pitchFamily="34" charset="0"/>
              </a:rPr>
              <a:t>Salimans</a:t>
            </a:r>
            <a:r>
              <a:rPr lang="en-US" sz="1000">
                <a:solidFill>
                  <a:srgbClr val="222222"/>
                </a:solidFill>
                <a:latin typeface="Arial" panose="020B0604020202020204" pitchFamily="34" charset="0"/>
              </a:rPr>
              <a:t>, T., &amp; </a:t>
            </a:r>
            <a:r>
              <a:rPr lang="en-US" sz="1000" err="1">
                <a:solidFill>
                  <a:srgbClr val="222222"/>
                </a:solidFill>
                <a:latin typeface="Arial" panose="020B0604020202020204" pitchFamily="34" charset="0"/>
              </a:rPr>
              <a:t>Sutskever</a:t>
            </a:r>
            <a:r>
              <a:rPr lang="en-US" sz="1000">
                <a:solidFill>
                  <a:srgbClr val="222222"/>
                </a:solidFill>
                <a:latin typeface="Arial" panose="020B0604020202020204" pitchFamily="34" charset="0"/>
              </a:rPr>
              <a:t>, I. (2018). Improving language understanding by generative pre-training. </a:t>
            </a:r>
            <a:r>
              <a:rPr lang="en-US" sz="1000" i="1">
                <a:solidFill>
                  <a:srgbClr val="222222"/>
                </a:solidFill>
                <a:latin typeface="Arial" panose="020B0604020202020204" pitchFamily="34" charset="0"/>
              </a:rPr>
              <a:t>URL https://s3-us-west-2. </a:t>
            </a:r>
            <a:r>
              <a:rPr lang="en-US" sz="1000" i="1" err="1">
                <a:solidFill>
                  <a:srgbClr val="222222"/>
                </a:solidFill>
                <a:latin typeface="Arial" panose="020B0604020202020204" pitchFamily="34" charset="0"/>
              </a:rPr>
              <a:t>amazonaws</a:t>
            </a:r>
            <a:r>
              <a:rPr lang="en-US" sz="1000" i="1">
                <a:solidFill>
                  <a:srgbClr val="222222"/>
                </a:solidFill>
                <a:latin typeface="Arial" panose="020B0604020202020204" pitchFamily="34" charset="0"/>
              </a:rPr>
              <a:t>. com/</a:t>
            </a:r>
            <a:r>
              <a:rPr lang="en-US" sz="1000" i="1" err="1">
                <a:solidFill>
                  <a:srgbClr val="222222"/>
                </a:solidFill>
                <a:latin typeface="Arial" panose="020B0604020202020204" pitchFamily="34" charset="0"/>
              </a:rPr>
              <a:t>openai</a:t>
            </a:r>
            <a:r>
              <a:rPr lang="en-US" sz="1000" i="1">
                <a:solidFill>
                  <a:srgbClr val="222222"/>
                </a:solidFill>
                <a:latin typeface="Arial" panose="020B0604020202020204" pitchFamily="34" charset="0"/>
              </a:rPr>
              <a:t>-assets/</a:t>
            </a:r>
            <a:r>
              <a:rPr lang="en-US" sz="1000" i="1" err="1">
                <a:solidFill>
                  <a:srgbClr val="222222"/>
                </a:solidFill>
                <a:latin typeface="Arial" panose="020B0604020202020204" pitchFamily="34" charset="0"/>
              </a:rPr>
              <a:t>researchcovers</a:t>
            </a:r>
            <a:r>
              <a:rPr lang="en-US" sz="1000" i="1">
                <a:solidFill>
                  <a:srgbClr val="222222"/>
                </a:solidFill>
                <a:latin typeface="Arial" panose="020B0604020202020204" pitchFamily="34" charset="0"/>
              </a:rPr>
              <a:t>/</a:t>
            </a:r>
            <a:r>
              <a:rPr lang="en-US" sz="1000" i="1" err="1">
                <a:solidFill>
                  <a:srgbClr val="222222"/>
                </a:solidFill>
                <a:latin typeface="Arial" panose="020B0604020202020204" pitchFamily="34" charset="0"/>
              </a:rPr>
              <a:t>languageunsupervised</a:t>
            </a:r>
            <a:r>
              <a:rPr lang="en-US" sz="1000" i="1">
                <a:solidFill>
                  <a:srgbClr val="222222"/>
                </a:solidFill>
                <a:latin typeface="Arial" panose="020B0604020202020204" pitchFamily="34" charset="0"/>
              </a:rPr>
              <a:t>/language understanding paper. pdf</a:t>
            </a:r>
            <a:r>
              <a:rPr lang="en-US" sz="1000">
                <a:solidFill>
                  <a:srgbClr val="222222"/>
                </a:solidFill>
                <a:latin typeface="Arial" panose="020B0604020202020204" pitchFamily="34" charset="0"/>
              </a:rPr>
              <a:t>.</a:t>
            </a:r>
            <a:endParaRPr lang="en-US" sz="1000"/>
          </a:p>
        </p:txBody>
      </p:sp>
      <p:sp>
        <p:nvSpPr>
          <p:cNvPr id="4" name="Rectangle 3">
            <a:extLst>
              <a:ext uri="{FF2B5EF4-FFF2-40B4-BE49-F238E27FC236}">
                <a16:creationId xmlns:a16="http://schemas.microsoft.com/office/drawing/2014/main" id="{B254FDDC-C930-4AEF-8D80-8C47092A0F7A}"/>
              </a:ext>
            </a:extLst>
          </p:cNvPr>
          <p:cNvSpPr/>
          <p:nvPr/>
        </p:nvSpPr>
        <p:spPr>
          <a:xfrm>
            <a:off x="1897529" y="3985276"/>
            <a:ext cx="14492942" cy="2965364"/>
          </a:xfrm>
          <a:prstGeom prst="rect">
            <a:avLst/>
          </a:prstGeom>
        </p:spPr>
        <p:txBody>
          <a:bodyPr wrap="square">
            <a:spAutoFit/>
          </a:bodyPr>
          <a:lstStyle/>
          <a:p>
            <a:pPr algn="just"/>
            <a:r>
              <a:rPr lang="en-US" sz="2667" i="1">
                <a:solidFill>
                  <a:srgbClr val="050526"/>
                </a:solidFill>
                <a:latin typeface="Charter"/>
              </a:rPr>
              <a:t>“Many previous approaches to NLP tasks train relatively small models on a single GPU from scratch. Our approach requires an expensive pre-training step - 1 month on 8 GPUs. Luckily, this only has to be done once and we’re releasing our model so others can avoid it. It is also a large model (in comparison to prior work) and consequently uses more compute and memory — we used a 37-layer (12 block) Transformer architecture, and we train on sequences of up to 512 tokens. Most experiments were conducted on 4 and 8 GPU systems. The model does fine-tune to new tasks very quickly which helps mitigate the additional resource requirements.”</a:t>
            </a:r>
            <a:endParaRPr lang="en-US" sz="2667" i="1"/>
          </a:p>
        </p:txBody>
      </p:sp>
    </p:spTree>
    <p:extLst>
      <p:ext uri="{BB962C8B-B14F-4D97-AF65-F5344CB8AC3E}">
        <p14:creationId xmlns:p14="http://schemas.microsoft.com/office/powerpoint/2010/main" val="207562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30578" y="752619"/>
            <a:ext cx="16626840" cy="984885"/>
          </a:xfrm>
        </p:spPr>
        <p:txBody>
          <a:bodyPr/>
          <a:lstStyle/>
          <a:p>
            <a:r>
              <a:rPr lang="en-GB" sz="4667"/>
              <a:t>Generative Pretraining (GPT)</a:t>
            </a:r>
            <a:endParaRPr lang="en-US" sz="4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a:xfrm>
            <a:off x="830578" y="1593127"/>
            <a:ext cx="16626840" cy="875772"/>
          </a:xfrm>
        </p:spPr>
        <p:txBody>
          <a:bodyPr/>
          <a:lstStyle/>
          <a:p>
            <a:r>
              <a:rPr lang="en-GB"/>
              <a:t>The design</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38847" y="9954518"/>
            <a:ext cx="16859623" cy="246221"/>
          </a:xfrm>
          <a:prstGeom prst="rect">
            <a:avLst/>
          </a:prstGeom>
        </p:spPr>
        <p:txBody>
          <a:bodyPr wrap="square">
            <a:spAutoFit/>
          </a:bodyPr>
          <a:lstStyle/>
          <a:p>
            <a:r>
              <a:rPr lang="en-US" sz="1000">
                <a:solidFill>
                  <a:srgbClr val="222222"/>
                </a:solidFill>
                <a:latin typeface="Arial" panose="020B0604020202020204" pitchFamily="34" charset="0"/>
              </a:rPr>
              <a:t>Radford, A., Narasimhan, K., </a:t>
            </a:r>
            <a:r>
              <a:rPr lang="en-US" sz="1000" err="1">
                <a:solidFill>
                  <a:srgbClr val="222222"/>
                </a:solidFill>
                <a:latin typeface="Arial" panose="020B0604020202020204" pitchFamily="34" charset="0"/>
              </a:rPr>
              <a:t>Salimans</a:t>
            </a:r>
            <a:r>
              <a:rPr lang="en-US" sz="1000">
                <a:solidFill>
                  <a:srgbClr val="222222"/>
                </a:solidFill>
                <a:latin typeface="Arial" panose="020B0604020202020204" pitchFamily="34" charset="0"/>
              </a:rPr>
              <a:t>, T., &amp; </a:t>
            </a:r>
            <a:r>
              <a:rPr lang="en-US" sz="1000" err="1">
                <a:solidFill>
                  <a:srgbClr val="222222"/>
                </a:solidFill>
                <a:latin typeface="Arial" panose="020B0604020202020204" pitchFamily="34" charset="0"/>
              </a:rPr>
              <a:t>Sutskever</a:t>
            </a:r>
            <a:r>
              <a:rPr lang="en-US" sz="1000">
                <a:solidFill>
                  <a:srgbClr val="222222"/>
                </a:solidFill>
                <a:latin typeface="Arial" panose="020B0604020202020204" pitchFamily="34" charset="0"/>
              </a:rPr>
              <a:t>, I. (2018). Improving language understanding by generative pre-training. </a:t>
            </a:r>
            <a:r>
              <a:rPr lang="en-US" sz="1000" i="1">
                <a:solidFill>
                  <a:srgbClr val="222222"/>
                </a:solidFill>
                <a:latin typeface="Arial" panose="020B0604020202020204" pitchFamily="34" charset="0"/>
              </a:rPr>
              <a:t>URL https://s3-us-west-2. </a:t>
            </a:r>
            <a:r>
              <a:rPr lang="en-US" sz="1000" i="1" err="1">
                <a:solidFill>
                  <a:srgbClr val="222222"/>
                </a:solidFill>
                <a:latin typeface="Arial" panose="020B0604020202020204" pitchFamily="34" charset="0"/>
              </a:rPr>
              <a:t>amazonaws</a:t>
            </a:r>
            <a:r>
              <a:rPr lang="en-US" sz="1000" i="1">
                <a:solidFill>
                  <a:srgbClr val="222222"/>
                </a:solidFill>
                <a:latin typeface="Arial" panose="020B0604020202020204" pitchFamily="34" charset="0"/>
              </a:rPr>
              <a:t>. com/</a:t>
            </a:r>
            <a:r>
              <a:rPr lang="en-US" sz="1000" i="1" err="1">
                <a:solidFill>
                  <a:srgbClr val="222222"/>
                </a:solidFill>
                <a:latin typeface="Arial" panose="020B0604020202020204" pitchFamily="34" charset="0"/>
              </a:rPr>
              <a:t>openai</a:t>
            </a:r>
            <a:r>
              <a:rPr lang="en-US" sz="1000" i="1">
                <a:solidFill>
                  <a:srgbClr val="222222"/>
                </a:solidFill>
                <a:latin typeface="Arial" panose="020B0604020202020204" pitchFamily="34" charset="0"/>
              </a:rPr>
              <a:t>-assets/</a:t>
            </a:r>
            <a:r>
              <a:rPr lang="en-US" sz="1000" i="1" err="1">
                <a:solidFill>
                  <a:srgbClr val="222222"/>
                </a:solidFill>
                <a:latin typeface="Arial" panose="020B0604020202020204" pitchFamily="34" charset="0"/>
              </a:rPr>
              <a:t>researchcovers</a:t>
            </a:r>
            <a:r>
              <a:rPr lang="en-US" sz="1000" i="1">
                <a:solidFill>
                  <a:srgbClr val="222222"/>
                </a:solidFill>
                <a:latin typeface="Arial" panose="020B0604020202020204" pitchFamily="34" charset="0"/>
              </a:rPr>
              <a:t>/</a:t>
            </a:r>
            <a:r>
              <a:rPr lang="en-US" sz="1000" i="1" err="1">
                <a:solidFill>
                  <a:srgbClr val="222222"/>
                </a:solidFill>
                <a:latin typeface="Arial" panose="020B0604020202020204" pitchFamily="34" charset="0"/>
              </a:rPr>
              <a:t>languageunsupervised</a:t>
            </a:r>
            <a:r>
              <a:rPr lang="en-US" sz="1000" i="1">
                <a:solidFill>
                  <a:srgbClr val="222222"/>
                </a:solidFill>
                <a:latin typeface="Arial" panose="020B0604020202020204" pitchFamily="34" charset="0"/>
              </a:rPr>
              <a:t>/language understanding paper. pdf</a:t>
            </a:r>
            <a:r>
              <a:rPr lang="en-US" sz="1000">
                <a:solidFill>
                  <a:srgbClr val="222222"/>
                </a:solidFill>
                <a:latin typeface="Arial" panose="020B0604020202020204" pitchFamily="34" charset="0"/>
              </a:rPr>
              <a:t>.</a:t>
            </a:r>
            <a:endParaRPr lang="en-US" sz="1000"/>
          </a:p>
        </p:txBody>
      </p:sp>
      <p:pic>
        <p:nvPicPr>
          <p:cNvPr id="5" name="Picture 4">
            <a:extLst>
              <a:ext uri="{FF2B5EF4-FFF2-40B4-BE49-F238E27FC236}">
                <a16:creationId xmlns:a16="http://schemas.microsoft.com/office/drawing/2014/main" id="{E31413F4-3BA1-459B-86DA-03C91072F1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96344" y="3309407"/>
            <a:ext cx="10095308" cy="4964907"/>
          </a:xfrm>
          <a:prstGeom prst="rect">
            <a:avLst/>
          </a:prstGeom>
        </p:spPr>
      </p:pic>
      <p:sp>
        <p:nvSpPr>
          <p:cNvPr id="10" name="Left Brace 9">
            <a:extLst>
              <a:ext uri="{FF2B5EF4-FFF2-40B4-BE49-F238E27FC236}">
                <a16:creationId xmlns:a16="http://schemas.microsoft.com/office/drawing/2014/main" id="{023D8AE5-E0E8-42F1-BA18-B5CBE4FFBE1F}"/>
              </a:ext>
            </a:extLst>
          </p:cNvPr>
          <p:cNvSpPr/>
          <p:nvPr/>
        </p:nvSpPr>
        <p:spPr>
          <a:xfrm>
            <a:off x="3615766" y="4040093"/>
            <a:ext cx="239058" cy="3173507"/>
          </a:xfrm>
          <a:prstGeom prst="lef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9DA76859-316C-4DFC-B97B-0F357AE17F00}"/>
              </a:ext>
            </a:extLst>
          </p:cNvPr>
          <p:cNvSpPr txBox="1"/>
          <p:nvPr/>
        </p:nvSpPr>
        <p:spPr>
          <a:xfrm>
            <a:off x="1722987" y="5257578"/>
            <a:ext cx="1891030" cy="73853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333">
                <a:solidFill>
                  <a:schemeClr val="tx2">
                    <a:lumMod val="75000"/>
                  </a:schemeClr>
                </a:solidFill>
              </a:rPr>
              <a:t>Transformer </a:t>
            </a:r>
          </a:p>
          <a:p>
            <a:pPr algn="ctr">
              <a:lnSpc>
                <a:spcPct val="90000"/>
              </a:lnSpc>
            </a:pPr>
            <a:r>
              <a:rPr lang="en-GB" sz="2333">
                <a:solidFill>
                  <a:schemeClr val="tx2">
                    <a:lumMod val="75000"/>
                  </a:schemeClr>
                </a:solidFill>
              </a:rPr>
              <a:t>Decoder</a:t>
            </a:r>
            <a:endParaRPr lang="en-US" sz="2333">
              <a:solidFill>
                <a:schemeClr val="tx2">
                  <a:lumMod val="75000"/>
                </a:schemeClr>
              </a:solidFill>
            </a:endParaRPr>
          </a:p>
        </p:txBody>
      </p:sp>
      <p:sp>
        <p:nvSpPr>
          <p:cNvPr id="13" name="Left Brace 12">
            <a:extLst>
              <a:ext uri="{FF2B5EF4-FFF2-40B4-BE49-F238E27FC236}">
                <a16:creationId xmlns:a16="http://schemas.microsoft.com/office/drawing/2014/main" id="{F92C74DC-D116-4145-9E7C-955E61CA267E}"/>
              </a:ext>
            </a:extLst>
          </p:cNvPr>
          <p:cNvSpPr/>
          <p:nvPr/>
        </p:nvSpPr>
        <p:spPr>
          <a:xfrm flipH="1">
            <a:off x="14072123" y="3893560"/>
            <a:ext cx="239058" cy="3173507"/>
          </a:xfrm>
          <a:prstGeom prst="lef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1D4E9A99-FE03-45A1-90B2-EA84D8B310DF}"/>
              </a:ext>
            </a:extLst>
          </p:cNvPr>
          <p:cNvSpPr txBox="1"/>
          <p:nvPr/>
        </p:nvSpPr>
        <p:spPr>
          <a:xfrm>
            <a:off x="14192440" y="5106405"/>
            <a:ext cx="2239716" cy="73853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333">
                <a:solidFill>
                  <a:schemeClr val="tx2">
                    <a:lumMod val="75000"/>
                  </a:schemeClr>
                </a:solidFill>
              </a:rPr>
              <a:t>Self-Supervised</a:t>
            </a:r>
          </a:p>
          <a:p>
            <a:pPr algn="ctr">
              <a:lnSpc>
                <a:spcPct val="90000"/>
              </a:lnSpc>
            </a:pPr>
            <a:r>
              <a:rPr lang="en-GB" sz="2333">
                <a:solidFill>
                  <a:schemeClr val="tx2">
                    <a:lumMod val="75000"/>
                  </a:schemeClr>
                </a:solidFill>
              </a:rPr>
              <a:t>Training</a:t>
            </a:r>
            <a:endParaRPr lang="en-US" sz="2333">
              <a:solidFill>
                <a:schemeClr val="tx2">
                  <a:lumMod val="75000"/>
                </a:schemeClr>
              </a:solidFill>
            </a:endParaRPr>
          </a:p>
        </p:txBody>
      </p:sp>
    </p:spTree>
    <p:extLst>
      <p:ext uri="{BB962C8B-B14F-4D97-AF65-F5344CB8AC3E}">
        <p14:creationId xmlns:p14="http://schemas.microsoft.com/office/powerpoint/2010/main" val="50831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It became possible to transfer learn!</a:t>
            </a:r>
            <a:endParaRPr lang="en-US"/>
          </a:p>
        </p:txBody>
      </p:sp>
    </p:spTree>
    <p:extLst>
      <p:ext uri="{BB962C8B-B14F-4D97-AF65-F5344CB8AC3E}">
        <p14:creationId xmlns:p14="http://schemas.microsoft.com/office/powerpoint/2010/main" val="10628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30578" y="752619"/>
            <a:ext cx="16626840" cy="984885"/>
          </a:xfrm>
        </p:spPr>
        <p:txBody>
          <a:bodyPr/>
          <a:lstStyle/>
          <a:p>
            <a:r>
              <a:rPr lang="en-GB" sz="4667"/>
              <a:t>Generative Pretraining (GPT)</a:t>
            </a:r>
            <a:endParaRPr lang="en-US" sz="4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a:xfrm>
            <a:off x="830578" y="1593127"/>
            <a:ext cx="16626840" cy="875772"/>
          </a:xfrm>
        </p:spPr>
        <p:txBody>
          <a:bodyPr/>
          <a:lstStyle/>
          <a:p>
            <a:r>
              <a:rPr lang="en-GB"/>
              <a:t>The approach</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Radford, A., Narasimhan, K., </a:t>
            </a:r>
            <a:r>
              <a:rPr lang="en-US" sz="1000" err="1">
                <a:solidFill>
                  <a:srgbClr val="222222"/>
                </a:solidFill>
                <a:latin typeface="Arial" panose="020B0604020202020204" pitchFamily="34" charset="0"/>
              </a:rPr>
              <a:t>Salimans</a:t>
            </a:r>
            <a:r>
              <a:rPr lang="en-US" sz="1000">
                <a:solidFill>
                  <a:srgbClr val="222222"/>
                </a:solidFill>
                <a:latin typeface="Arial" panose="020B0604020202020204" pitchFamily="34" charset="0"/>
              </a:rPr>
              <a:t>, T., &amp; </a:t>
            </a:r>
            <a:r>
              <a:rPr lang="en-US" sz="1000" err="1">
                <a:solidFill>
                  <a:srgbClr val="222222"/>
                </a:solidFill>
                <a:latin typeface="Arial" panose="020B0604020202020204" pitchFamily="34" charset="0"/>
              </a:rPr>
              <a:t>Sutskever</a:t>
            </a:r>
            <a:r>
              <a:rPr lang="en-US" sz="1000">
                <a:solidFill>
                  <a:srgbClr val="222222"/>
                </a:solidFill>
                <a:latin typeface="Arial" panose="020B0604020202020204" pitchFamily="34" charset="0"/>
              </a:rPr>
              <a:t>, I. (2018). Improving language understanding by generative pre-training. </a:t>
            </a:r>
            <a:r>
              <a:rPr lang="en-US" sz="1000" i="1">
                <a:solidFill>
                  <a:srgbClr val="222222"/>
                </a:solidFill>
                <a:latin typeface="Arial" panose="020B0604020202020204" pitchFamily="34" charset="0"/>
              </a:rPr>
              <a:t>URL https://s3-us-west-2. </a:t>
            </a:r>
            <a:r>
              <a:rPr lang="en-US" sz="1000" i="1" err="1">
                <a:solidFill>
                  <a:srgbClr val="222222"/>
                </a:solidFill>
                <a:latin typeface="Arial" panose="020B0604020202020204" pitchFamily="34" charset="0"/>
              </a:rPr>
              <a:t>amazonaws</a:t>
            </a:r>
            <a:r>
              <a:rPr lang="en-US" sz="1000" i="1">
                <a:solidFill>
                  <a:srgbClr val="222222"/>
                </a:solidFill>
                <a:latin typeface="Arial" panose="020B0604020202020204" pitchFamily="34" charset="0"/>
              </a:rPr>
              <a:t>. com/</a:t>
            </a:r>
            <a:r>
              <a:rPr lang="en-US" sz="1000" i="1" err="1">
                <a:solidFill>
                  <a:srgbClr val="222222"/>
                </a:solidFill>
                <a:latin typeface="Arial" panose="020B0604020202020204" pitchFamily="34" charset="0"/>
              </a:rPr>
              <a:t>openai</a:t>
            </a:r>
            <a:r>
              <a:rPr lang="en-US" sz="1000" i="1">
                <a:solidFill>
                  <a:srgbClr val="222222"/>
                </a:solidFill>
                <a:latin typeface="Arial" panose="020B0604020202020204" pitchFamily="34" charset="0"/>
              </a:rPr>
              <a:t>-assets/</a:t>
            </a:r>
            <a:r>
              <a:rPr lang="en-US" sz="1000" i="1" err="1">
                <a:solidFill>
                  <a:srgbClr val="222222"/>
                </a:solidFill>
                <a:latin typeface="Arial" panose="020B0604020202020204" pitchFamily="34" charset="0"/>
              </a:rPr>
              <a:t>researchcovers</a:t>
            </a:r>
            <a:r>
              <a:rPr lang="en-US" sz="1000" i="1">
                <a:solidFill>
                  <a:srgbClr val="222222"/>
                </a:solidFill>
                <a:latin typeface="Arial" panose="020B0604020202020204" pitchFamily="34" charset="0"/>
              </a:rPr>
              <a:t>/</a:t>
            </a:r>
            <a:r>
              <a:rPr lang="en-US" sz="1000" i="1" err="1">
                <a:solidFill>
                  <a:srgbClr val="222222"/>
                </a:solidFill>
                <a:latin typeface="Arial" panose="020B0604020202020204" pitchFamily="34" charset="0"/>
              </a:rPr>
              <a:t>languageunsupervised</a:t>
            </a:r>
            <a:r>
              <a:rPr lang="en-US" sz="1000" i="1">
                <a:solidFill>
                  <a:srgbClr val="222222"/>
                </a:solidFill>
                <a:latin typeface="Arial" panose="020B0604020202020204" pitchFamily="34" charset="0"/>
              </a:rPr>
              <a:t>/language understanding paper. pdf</a:t>
            </a:r>
            <a:r>
              <a:rPr lang="en-US" sz="1000">
                <a:solidFill>
                  <a:srgbClr val="222222"/>
                </a:solidFill>
                <a:latin typeface="Arial" panose="020B0604020202020204" pitchFamily="34" charset="0"/>
              </a:rPr>
              <a:t>.</a:t>
            </a:r>
            <a:endParaRPr lang="en-US" sz="1000"/>
          </a:p>
        </p:txBody>
      </p:sp>
      <p:pic>
        <p:nvPicPr>
          <p:cNvPr id="4" name="Picture 3">
            <a:extLst>
              <a:ext uri="{FF2B5EF4-FFF2-40B4-BE49-F238E27FC236}">
                <a16:creationId xmlns:a16="http://schemas.microsoft.com/office/drawing/2014/main" id="{D523D248-F07A-485D-AFD9-B4F53E5F8B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58271" y="2382353"/>
            <a:ext cx="8371455" cy="7269648"/>
          </a:xfrm>
          <a:prstGeom prst="rect">
            <a:avLst/>
          </a:prstGeom>
        </p:spPr>
      </p:pic>
      <p:sp>
        <p:nvSpPr>
          <p:cNvPr id="5" name="TextBox 4">
            <a:extLst>
              <a:ext uri="{FF2B5EF4-FFF2-40B4-BE49-F238E27FC236}">
                <a16:creationId xmlns:a16="http://schemas.microsoft.com/office/drawing/2014/main" id="{3A226785-EA26-4BBE-8A56-00F88C5EB122}"/>
              </a:ext>
            </a:extLst>
          </p:cNvPr>
          <p:cNvSpPr txBox="1"/>
          <p:nvPr/>
        </p:nvSpPr>
        <p:spPr>
          <a:xfrm>
            <a:off x="6516687" y="4324648"/>
            <a:ext cx="2690812"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6000">
                <a:solidFill>
                  <a:schemeClr val="tx2">
                    <a:lumMod val="75000"/>
                  </a:schemeClr>
                </a:solidFill>
              </a:rPr>
              <a:t>Step 1</a:t>
            </a:r>
            <a:endParaRPr lang="en-US" sz="6000">
              <a:solidFill>
                <a:schemeClr val="tx2">
                  <a:lumMod val="75000"/>
                </a:schemeClr>
              </a:solidFill>
            </a:endParaRPr>
          </a:p>
        </p:txBody>
      </p:sp>
      <p:sp>
        <p:nvSpPr>
          <p:cNvPr id="7" name="TextBox 6">
            <a:extLst>
              <a:ext uri="{FF2B5EF4-FFF2-40B4-BE49-F238E27FC236}">
                <a16:creationId xmlns:a16="http://schemas.microsoft.com/office/drawing/2014/main" id="{D10CE5FC-17A2-40B2-BF26-85B8608E20E3}"/>
              </a:ext>
            </a:extLst>
          </p:cNvPr>
          <p:cNvSpPr txBox="1"/>
          <p:nvPr/>
        </p:nvSpPr>
        <p:spPr>
          <a:xfrm>
            <a:off x="10064751" y="4324646"/>
            <a:ext cx="2690812"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6000">
                <a:solidFill>
                  <a:schemeClr val="tx2">
                    <a:lumMod val="75000"/>
                  </a:schemeClr>
                </a:solidFill>
              </a:rPr>
              <a:t>Step 2</a:t>
            </a:r>
            <a:endParaRPr lang="en-US" sz="6000">
              <a:solidFill>
                <a:schemeClr val="tx2">
                  <a:lumMod val="75000"/>
                </a:schemeClr>
              </a:solidFill>
            </a:endParaRPr>
          </a:p>
        </p:txBody>
      </p:sp>
    </p:spTree>
    <p:extLst>
      <p:ext uri="{BB962C8B-B14F-4D97-AF65-F5344CB8AC3E}">
        <p14:creationId xmlns:p14="http://schemas.microsoft.com/office/powerpoint/2010/main" val="195674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30578" y="752619"/>
            <a:ext cx="16626840" cy="984885"/>
          </a:xfrm>
        </p:spPr>
        <p:txBody>
          <a:bodyPr/>
          <a:lstStyle/>
          <a:p>
            <a:r>
              <a:rPr lang="en-GB" sz="4667"/>
              <a:t>Generative Pretraining (GPT)</a:t>
            </a:r>
            <a:endParaRPr lang="en-US" sz="4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a:xfrm>
            <a:off x="830578" y="1593127"/>
            <a:ext cx="16626840" cy="875772"/>
          </a:xfrm>
        </p:spPr>
        <p:txBody>
          <a:bodyPr/>
          <a:lstStyle/>
          <a:p>
            <a:r>
              <a:rPr lang="en-GB"/>
              <a:t>The implications</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Radford, A., Narasimhan, K., </a:t>
            </a:r>
            <a:r>
              <a:rPr lang="en-US" sz="1000" err="1">
                <a:solidFill>
                  <a:srgbClr val="222222"/>
                </a:solidFill>
                <a:latin typeface="Arial" panose="020B0604020202020204" pitchFamily="34" charset="0"/>
              </a:rPr>
              <a:t>Salimans</a:t>
            </a:r>
            <a:r>
              <a:rPr lang="en-US" sz="1000">
                <a:solidFill>
                  <a:srgbClr val="222222"/>
                </a:solidFill>
                <a:latin typeface="Arial" panose="020B0604020202020204" pitchFamily="34" charset="0"/>
              </a:rPr>
              <a:t>, T., &amp; </a:t>
            </a:r>
            <a:r>
              <a:rPr lang="en-US" sz="1000" err="1">
                <a:solidFill>
                  <a:srgbClr val="222222"/>
                </a:solidFill>
                <a:latin typeface="Arial" panose="020B0604020202020204" pitchFamily="34" charset="0"/>
              </a:rPr>
              <a:t>Sutskever</a:t>
            </a:r>
            <a:r>
              <a:rPr lang="en-US" sz="1000">
                <a:solidFill>
                  <a:srgbClr val="222222"/>
                </a:solidFill>
                <a:latin typeface="Arial" panose="020B0604020202020204" pitchFamily="34" charset="0"/>
              </a:rPr>
              <a:t>, I. (2018). Improving language understanding by generative pre-training. </a:t>
            </a:r>
            <a:r>
              <a:rPr lang="en-US" sz="1000" i="1">
                <a:solidFill>
                  <a:srgbClr val="222222"/>
                </a:solidFill>
                <a:latin typeface="Arial" panose="020B0604020202020204" pitchFamily="34" charset="0"/>
              </a:rPr>
              <a:t>URL https://s3-us-west-2. </a:t>
            </a:r>
            <a:r>
              <a:rPr lang="en-US" sz="1000" i="1" err="1">
                <a:solidFill>
                  <a:srgbClr val="222222"/>
                </a:solidFill>
                <a:latin typeface="Arial" panose="020B0604020202020204" pitchFamily="34" charset="0"/>
              </a:rPr>
              <a:t>amazonaws</a:t>
            </a:r>
            <a:r>
              <a:rPr lang="en-US" sz="1000" i="1">
                <a:solidFill>
                  <a:srgbClr val="222222"/>
                </a:solidFill>
                <a:latin typeface="Arial" panose="020B0604020202020204" pitchFamily="34" charset="0"/>
              </a:rPr>
              <a:t>. com/</a:t>
            </a:r>
            <a:r>
              <a:rPr lang="en-US" sz="1000" i="1" err="1">
                <a:solidFill>
                  <a:srgbClr val="222222"/>
                </a:solidFill>
                <a:latin typeface="Arial" panose="020B0604020202020204" pitchFamily="34" charset="0"/>
              </a:rPr>
              <a:t>openai</a:t>
            </a:r>
            <a:r>
              <a:rPr lang="en-US" sz="1000" i="1">
                <a:solidFill>
                  <a:srgbClr val="222222"/>
                </a:solidFill>
                <a:latin typeface="Arial" panose="020B0604020202020204" pitchFamily="34" charset="0"/>
              </a:rPr>
              <a:t>-assets/</a:t>
            </a:r>
            <a:r>
              <a:rPr lang="en-US" sz="1000" i="1" err="1">
                <a:solidFill>
                  <a:srgbClr val="222222"/>
                </a:solidFill>
                <a:latin typeface="Arial" panose="020B0604020202020204" pitchFamily="34" charset="0"/>
              </a:rPr>
              <a:t>researchcovers</a:t>
            </a:r>
            <a:r>
              <a:rPr lang="en-US" sz="1000" i="1">
                <a:solidFill>
                  <a:srgbClr val="222222"/>
                </a:solidFill>
                <a:latin typeface="Arial" panose="020B0604020202020204" pitchFamily="34" charset="0"/>
              </a:rPr>
              <a:t>/</a:t>
            </a:r>
            <a:r>
              <a:rPr lang="en-US" sz="1000" i="1" err="1">
                <a:solidFill>
                  <a:srgbClr val="222222"/>
                </a:solidFill>
                <a:latin typeface="Arial" panose="020B0604020202020204" pitchFamily="34" charset="0"/>
              </a:rPr>
              <a:t>languageunsupervised</a:t>
            </a:r>
            <a:r>
              <a:rPr lang="en-US" sz="1000" i="1">
                <a:solidFill>
                  <a:srgbClr val="222222"/>
                </a:solidFill>
                <a:latin typeface="Arial" panose="020B0604020202020204" pitchFamily="34" charset="0"/>
              </a:rPr>
              <a:t>/language understanding paper. pdf</a:t>
            </a:r>
            <a:r>
              <a:rPr lang="en-US" sz="1000">
                <a:solidFill>
                  <a:srgbClr val="222222"/>
                </a:solidFill>
                <a:latin typeface="Arial" panose="020B0604020202020204" pitchFamily="34" charset="0"/>
              </a:rPr>
              <a:t>.</a:t>
            </a:r>
            <a:endParaRPr lang="en-US" sz="1000"/>
          </a:p>
        </p:txBody>
      </p:sp>
      <p:pic>
        <p:nvPicPr>
          <p:cNvPr id="4" name="Picture 3">
            <a:extLst>
              <a:ext uri="{FF2B5EF4-FFF2-40B4-BE49-F238E27FC236}">
                <a16:creationId xmlns:a16="http://schemas.microsoft.com/office/drawing/2014/main" id="{D523D248-F07A-485D-AFD9-B4F53E5F8B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58271" y="2382353"/>
            <a:ext cx="8371455" cy="7269648"/>
          </a:xfrm>
          <a:prstGeom prst="rect">
            <a:avLst/>
          </a:prstGeom>
        </p:spPr>
      </p:pic>
    </p:spTree>
    <p:extLst>
      <p:ext uri="{BB962C8B-B14F-4D97-AF65-F5344CB8AC3E}">
        <p14:creationId xmlns:p14="http://schemas.microsoft.com/office/powerpoint/2010/main" val="259694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393183" y="593124"/>
            <a:ext cx="10351119" cy="336103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a:t>Part 2: Self-Supervision, BERT and Beyond</a:t>
            </a:r>
          </a:p>
          <a:p>
            <a:pPr marL="571500" indent="-571500">
              <a:buFont typeface="Arial" panose="020B0604020202020204" pitchFamily="34" charset="0"/>
              <a:buChar char="•"/>
            </a:pPr>
            <a:r>
              <a:rPr lang="en-US" sz="4000">
                <a:solidFill>
                  <a:schemeClr val="tx2"/>
                </a:solidFill>
              </a:rPr>
              <a:t>Lecture</a:t>
            </a:r>
          </a:p>
          <a:p>
            <a:pPr marL="1333470" lvl="1" indent="-571500">
              <a:buFont typeface="Arial" panose="020B0604020202020204" pitchFamily="34" charset="0"/>
              <a:buChar char="•"/>
            </a:pPr>
            <a:r>
              <a:rPr lang="en-US" sz="4000">
                <a:solidFill>
                  <a:schemeClr val="tx1"/>
                </a:solidFill>
              </a:rPr>
              <a:t>Why Do DNNs Work Well?</a:t>
            </a:r>
          </a:p>
          <a:p>
            <a:pPr marL="1333470" lvl="1" indent="-571500">
              <a:buFont typeface="Arial" panose="020B0604020202020204" pitchFamily="34" charset="0"/>
              <a:buChar char="•"/>
            </a:pPr>
            <a:r>
              <a:rPr lang="en-US" sz="4000">
                <a:solidFill>
                  <a:schemeClr val="tx1"/>
                </a:solidFill>
              </a:rPr>
              <a:t>Self-Supervised Learning</a:t>
            </a:r>
          </a:p>
          <a:p>
            <a:pPr marL="1333470" lvl="1" indent="-571500">
              <a:buFont typeface="Arial" panose="020B0604020202020204" pitchFamily="34" charset="0"/>
              <a:buChar char="•"/>
            </a:pPr>
            <a:r>
              <a:rPr lang="en-US" sz="4000">
                <a:solidFill>
                  <a:schemeClr val="tx1"/>
                </a:solidFill>
              </a:rPr>
              <a:t>BERT</a:t>
            </a:r>
          </a:p>
          <a:p>
            <a:pPr marL="571500" indent="-571500">
              <a:buFont typeface="Arial" panose="020B0604020202020204" pitchFamily="34" charset="0"/>
              <a:buChar char="•"/>
            </a:pPr>
            <a:r>
              <a:rPr lang="en-US" sz="4000">
                <a:solidFill>
                  <a:schemeClr val="tx2"/>
                </a:solidFill>
              </a:rPr>
              <a:t>Lab</a:t>
            </a:r>
          </a:p>
          <a:p>
            <a:pPr marL="1333470" lvl="1" indent="-571500">
              <a:buFont typeface="Arial" panose="020B0604020202020204" pitchFamily="34" charset="0"/>
              <a:buChar char="•"/>
            </a:pPr>
            <a:r>
              <a:rPr lang="en-US" sz="4000">
                <a:solidFill>
                  <a:schemeClr val="tx1"/>
                </a:solidFill>
              </a:rPr>
              <a:t>Explore the Data</a:t>
            </a:r>
          </a:p>
          <a:p>
            <a:pPr marL="1333470" lvl="1" indent="-571500">
              <a:buFont typeface="Arial" panose="020B0604020202020204" pitchFamily="34" charset="0"/>
              <a:buChar char="•"/>
            </a:pPr>
            <a:r>
              <a:rPr lang="en-US" sz="4000">
                <a:solidFill>
                  <a:schemeClr val="tx1"/>
                </a:solidFill>
              </a:rPr>
              <a:t>Explore NeMo</a:t>
            </a:r>
          </a:p>
          <a:p>
            <a:pPr marL="1333470" lvl="1" indent="-571500">
              <a:buFont typeface="Arial" panose="020B0604020202020204" pitchFamily="34" charset="0"/>
              <a:buChar char="•"/>
            </a:pPr>
            <a:r>
              <a:rPr lang="en-US" sz="4000">
                <a:solidFill>
                  <a:schemeClr val="tx1"/>
                </a:solidFill>
              </a:rPr>
              <a:t>Text Classifier Project</a:t>
            </a:r>
          </a:p>
          <a:p>
            <a:pPr marL="571500" indent="-571500">
              <a:buFont typeface="Arial" panose="020B0604020202020204" pitchFamily="34" charset="0"/>
              <a:buChar char="•"/>
            </a:pPr>
            <a:r>
              <a:rPr lang="en-US" sz="4000">
                <a:solidFill>
                  <a:schemeClr val="tx2"/>
                </a:solidFill>
              </a:rPr>
              <a:t>Lecture (cont’d)</a:t>
            </a:r>
          </a:p>
          <a:p>
            <a:pPr marL="1333470" lvl="1" indent="-571500">
              <a:buFont typeface="Arial" panose="020B0604020202020204" pitchFamily="34" charset="0"/>
              <a:buChar char="•"/>
            </a:pPr>
            <a:r>
              <a:rPr lang="en-US" sz="4000">
                <a:solidFill>
                  <a:schemeClr val="tx1"/>
                </a:solidFill>
              </a:rPr>
              <a:t>The Scaling Laws</a:t>
            </a:r>
          </a:p>
          <a:p>
            <a:pPr marL="1333470" lvl="1" indent="-571500">
              <a:buFont typeface="Arial" panose="020B0604020202020204" pitchFamily="34" charset="0"/>
              <a:buChar char="•"/>
            </a:pPr>
            <a:r>
              <a:rPr lang="en-GB" sz="4000"/>
              <a:t>Can and should we go even bigger?</a:t>
            </a:r>
          </a:p>
          <a:p>
            <a:pPr marL="571500" indent="-571500">
              <a:buFont typeface="Arial" panose="020B0604020202020204" pitchFamily="34" charset="0"/>
              <a:buChar char="•"/>
            </a:pPr>
            <a:r>
              <a:rPr lang="en-US" sz="4000">
                <a:solidFill>
                  <a:schemeClr val="tx2"/>
                </a:solidFill>
              </a:rPr>
              <a:t>Lab (cont’d)</a:t>
            </a:r>
          </a:p>
          <a:p>
            <a:pPr marL="1333470" lvl="1" indent="-571500">
              <a:buFont typeface="Arial" panose="020B0604020202020204" pitchFamily="34" charset="0"/>
              <a:buChar char="•"/>
            </a:pPr>
            <a:r>
              <a:rPr lang="en-US" sz="4000">
                <a:solidFill>
                  <a:schemeClr val="tx1"/>
                </a:solidFill>
              </a:rPr>
              <a:t>Named Entity Recognizer</a:t>
            </a:r>
          </a:p>
        </p:txBody>
      </p:sp>
    </p:spTree>
    <p:extLst>
      <p:ext uri="{BB962C8B-B14F-4D97-AF65-F5344CB8AC3E}">
        <p14:creationId xmlns:p14="http://schemas.microsoft.com/office/powerpoint/2010/main" val="269946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And it worked very well</a:t>
            </a:r>
            <a:endParaRPr lang="en-US"/>
          </a:p>
        </p:txBody>
      </p:sp>
    </p:spTree>
    <p:extLst>
      <p:ext uri="{BB962C8B-B14F-4D97-AF65-F5344CB8AC3E}">
        <p14:creationId xmlns:p14="http://schemas.microsoft.com/office/powerpoint/2010/main" val="136870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30578" y="752619"/>
            <a:ext cx="16626840" cy="984885"/>
          </a:xfrm>
        </p:spPr>
        <p:txBody>
          <a:bodyPr/>
          <a:lstStyle/>
          <a:p>
            <a:r>
              <a:rPr lang="en-GB" sz="4667"/>
              <a:t>Generative Pretraining (GPT)</a:t>
            </a:r>
            <a:endParaRPr lang="en-US" sz="4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a:xfrm>
            <a:off x="830578" y="1593127"/>
            <a:ext cx="16626840" cy="875772"/>
          </a:xfrm>
        </p:spPr>
        <p:txBody>
          <a:bodyPr/>
          <a:lstStyle/>
          <a:p>
            <a:r>
              <a:rPr lang="en-GB"/>
              <a:t>The implications</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3"/>
            <a:ext cx="16859623" cy="246221"/>
          </a:xfrm>
          <a:prstGeom prst="rect">
            <a:avLst/>
          </a:prstGeom>
        </p:spPr>
        <p:txBody>
          <a:bodyPr wrap="square">
            <a:spAutoFit/>
          </a:bodyPr>
          <a:lstStyle/>
          <a:p>
            <a:r>
              <a:rPr lang="en-US" sz="1000">
                <a:solidFill>
                  <a:srgbClr val="222222"/>
                </a:solidFill>
                <a:latin typeface="Arial" panose="020B0604020202020204" pitchFamily="34" charset="0"/>
              </a:rPr>
              <a:t>Radford, A., Narasimhan, K., </a:t>
            </a:r>
            <a:r>
              <a:rPr lang="en-US" sz="1000" err="1">
                <a:solidFill>
                  <a:srgbClr val="222222"/>
                </a:solidFill>
                <a:latin typeface="Arial" panose="020B0604020202020204" pitchFamily="34" charset="0"/>
              </a:rPr>
              <a:t>Salimans</a:t>
            </a:r>
            <a:r>
              <a:rPr lang="en-US" sz="1000">
                <a:solidFill>
                  <a:srgbClr val="222222"/>
                </a:solidFill>
                <a:latin typeface="Arial" panose="020B0604020202020204" pitchFamily="34" charset="0"/>
              </a:rPr>
              <a:t>, T., &amp; </a:t>
            </a:r>
            <a:r>
              <a:rPr lang="en-US" sz="1000" err="1">
                <a:solidFill>
                  <a:srgbClr val="222222"/>
                </a:solidFill>
                <a:latin typeface="Arial" panose="020B0604020202020204" pitchFamily="34" charset="0"/>
              </a:rPr>
              <a:t>Sutskever</a:t>
            </a:r>
            <a:r>
              <a:rPr lang="en-US" sz="1000">
                <a:solidFill>
                  <a:srgbClr val="222222"/>
                </a:solidFill>
                <a:latin typeface="Arial" panose="020B0604020202020204" pitchFamily="34" charset="0"/>
              </a:rPr>
              <a:t>, I. (2018). Improving language understanding by generative pre-training. </a:t>
            </a:r>
            <a:r>
              <a:rPr lang="en-US" sz="1000" i="1">
                <a:solidFill>
                  <a:srgbClr val="222222"/>
                </a:solidFill>
                <a:latin typeface="Arial" panose="020B0604020202020204" pitchFamily="34" charset="0"/>
              </a:rPr>
              <a:t>URL https://s3-us-west-2. </a:t>
            </a:r>
            <a:r>
              <a:rPr lang="en-US" sz="1000" i="1" err="1">
                <a:solidFill>
                  <a:srgbClr val="222222"/>
                </a:solidFill>
                <a:latin typeface="Arial" panose="020B0604020202020204" pitchFamily="34" charset="0"/>
              </a:rPr>
              <a:t>amazonaws</a:t>
            </a:r>
            <a:r>
              <a:rPr lang="en-US" sz="1000" i="1">
                <a:solidFill>
                  <a:srgbClr val="222222"/>
                </a:solidFill>
                <a:latin typeface="Arial" panose="020B0604020202020204" pitchFamily="34" charset="0"/>
              </a:rPr>
              <a:t>. com/</a:t>
            </a:r>
            <a:r>
              <a:rPr lang="en-US" sz="1000" i="1" err="1">
                <a:solidFill>
                  <a:srgbClr val="222222"/>
                </a:solidFill>
                <a:latin typeface="Arial" panose="020B0604020202020204" pitchFamily="34" charset="0"/>
              </a:rPr>
              <a:t>openai</a:t>
            </a:r>
            <a:r>
              <a:rPr lang="en-US" sz="1000" i="1">
                <a:solidFill>
                  <a:srgbClr val="222222"/>
                </a:solidFill>
                <a:latin typeface="Arial" panose="020B0604020202020204" pitchFamily="34" charset="0"/>
              </a:rPr>
              <a:t>-assets/</a:t>
            </a:r>
            <a:r>
              <a:rPr lang="en-US" sz="1000" i="1" err="1">
                <a:solidFill>
                  <a:srgbClr val="222222"/>
                </a:solidFill>
                <a:latin typeface="Arial" panose="020B0604020202020204" pitchFamily="34" charset="0"/>
              </a:rPr>
              <a:t>researchcovers</a:t>
            </a:r>
            <a:r>
              <a:rPr lang="en-US" sz="1000" i="1">
                <a:solidFill>
                  <a:srgbClr val="222222"/>
                </a:solidFill>
                <a:latin typeface="Arial" panose="020B0604020202020204" pitchFamily="34" charset="0"/>
              </a:rPr>
              <a:t>/</a:t>
            </a:r>
            <a:r>
              <a:rPr lang="en-US" sz="1000" i="1" err="1">
                <a:solidFill>
                  <a:srgbClr val="222222"/>
                </a:solidFill>
                <a:latin typeface="Arial" panose="020B0604020202020204" pitchFamily="34" charset="0"/>
              </a:rPr>
              <a:t>languageunsupervised</a:t>
            </a:r>
            <a:r>
              <a:rPr lang="en-US" sz="1000" i="1">
                <a:solidFill>
                  <a:srgbClr val="222222"/>
                </a:solidFill>
                <a:latin typeface="Arial" panose="020B0604020202020204" pitchFamily="34" charset="0"/>
              </a:rPr>
              <a:t>/language understanding paper. pdf</a:t>
            </a:r>
            <a:r>
              <a:rPr lang="en-US" sz="1000">
                <a:solidFill>
                  <a:srgbClr val="222222"/>
                </a:solidFill>
                <a:latin typeface="Arial" panose="020B0604020202020204" pitchFamily="34" charset="0"/>
              </a:rPr>
              <a:t>.</a:t>
            </a:r>
            <a:endParaRPr lang="en-US" sz="1000"/>
          </a:p>
        </p:txBody>
      </p:sp>
      <p:pic>
        <p:nvPicPr>
          <p:cNvPr id="5" name="Picture 4">
            <a:extLst>
              <a:ext uri="{FF2B5EF4-FFF2-40B4-BE49-F238E27FC236}">
                <a16:creationId xmlns:a16="http://schemas.microsoft.com/office/drawing/2014/main" id="{DFFF4384-E23F-4DBE-A354-C5260CE6E8B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29661" y="2487670"/>
            <a:ext cx="7028678" cy="7198043"/>
          </a:xfrm>
          <a:prstGeom prst="rect">
            <a:avLst/>
          </a:prstGeom>
        </p:spPr>
      </p:pic>
    </p:spTree>
    <p:extLst>
      <p:ext uri="{BB962C8B-B14F-4D97-AF65-F5344CB8AC3E}">
        <p14:creationId xmlns:p14="http://schemas.microsoft.com/office/powerpoint/2010/main" val="321068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393183" y="593124"/>
            <a:ext cx="10351119" cy="336103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a:t>Part 2: Self-Supervision, BERT and Beyond</a:t>
            </a:r>
          </a:p>
          <a:p>
            <a:pPr marL="571500" indent="-571500">
              <a:buFont typeface="Arial" panose="020B0604020202020204" pitchFamily="34" charset="0"/>
              <a:buChar char="•"/>
            </a:pPr>
            <a:r>
              <a:rPr lang="en-US" sz="4000">
                <a:solidFill>
                  <a:schemeClr val="tx2"/>
                </a:solidFill>
              </a:rPr>
              <a:t>Lecture</a:t>
            </a:r>
          </a:p>
          <a:p>
            <a:pPr marL="1333470" lvl="1" indent="-571500">
              <a:buFont typeface="Arial" panose="020B0604020202020204" pitchFamily="34" charset="0"/>
              <a:buChar char="•"/>
            </a:pPr>
            <a:r>
              <a:rPr lang="en-US" sz="4000">
                <a:solidFill>
                  <a:schemeClr val="tx1"/>
                </a:solidFill>
              </a:rPr>
              <a:t>Why Do DNNs Work Well?</a:t>
            </a:r>
          </a:p>
          <a:p>
            <a:pPr marL="1333470" lvl="1" indent="-571500">
              <a:buFont typeface="Arial" panose="020B0604020202020204" pitchFamily="34" charset="0"/>
              <a:buChar char="•"/>
            </a:pPr>
            <a:r>
              <a:rPr lang="en-US" sz="4000">
                <a:solidFill>
                  <a:schemeClr val="tx1"/>
                </a:solidFill>
              </a:rPr>
              <a:t>Self-Supervised Learning</a:t>
            </a:r>
          </a:p>
          <a:p>
            <a:pPr marL="1333470" lvl="1" indent="-571500">
              <a:buFont typeface="Arial" panose="020B0604020202020204" pitchFamily="34" charset="0"/>
              <a:buChar char="•"/>
            </a:pPr>
            <a:r>
              <a:rPr lang="en-US" sz="4000">
                <a:solidFill>
                  <a:schemeClr val="accent2">
                    <a:lumMod val="40000"/>
                    <a:lumOff val="60000"/>
                  </a:schemeClr>
                </a:solidFill>
              </a:rPr>
              <a:t>BERT</a:t>
            </a:r>
          </a:p>
          <a:p>
            <a:pPr marL="571500" indent="-571500">
              <a:buFont typeface="Arial" panose="020B0604020202020204" pitchFamily="34" charset="0"/>
              <a:buChar char="•"/>
            </a:pPr>
            <a:r>
              <a:rPr lang="en-US" sz="4000">
                <a:solidFill>
                  <a:schemeClr val="tx2"/>
                </a:solidFill>
              </a:rPr>
              <a:t>Lab</a:t>
            </a:r>
          </a:p>
          <a:p>
            <a:pPr marL="1333470" lvl="1" indent="-571500">
              <a:buFont typeface="Arial" panose="020B0604020202020204" pitchFamily="34" charset="0"/>
              <a:buChar char="•"/>
            </a:pPr>
            <a:r>
              <a:rPr lang="en-US" sz="4000">
                <a:solidFill>
                  <a:schemeClr val="tx1"/>
                </a:solidFill>
              </a:rPr>
              <a:t>Explore the Data</a:t>
            </a:r>
          </a:p>
          <a:p>
            <a:pPr marL="1333470" lvl="1" indent="-571500">
              <a:buFont typeface="Arial" panose="020B0604020202020204" pitchFamily="34" charset="0"/>
              <a:buChar char="•"/>
            </a:pPr>
            <a:r>
              <a:rPr lang="en-US" sz="4000">
                <a:solidFill>
                  <a:schemeClr val="tx1"/>
                </a:solidFill>
              </a:rPr>
              <a:t>Explore NeMo</a:t>
            </a:r>
          </a:p>
          <a:p>
            <a:pPr marL="1333470" lvl="1" indent="-571500">
              <a:buFont typeface="Arial" panose="020B0604020202020204" pitchFamily="34" charset="0"/>
              <a:buChar char="•"/>
            </a:pPr>
            <a:r>
              <a:rPr lang="en-US" sz="4000">
                <a:solidFill>
                  <a:schemeClr val="tx1"/>
                </a:solidFill>
              </a:rPr>
              <a:t>Text Classifier Project</a:t>
            </a:r>
          </a:p>
          <a:p>
            <a:pPr marL="571500" indent="-571500">
              <a:buFont typeface="Arial" panose="020B0604020202020204" pitchFamily="34" charset="0"/>
              <a:buChar char="•"/>
            </a:pPr>
            <a:r>
              <a:rPr lang="en-US" sz="4000">
                <a:solidFill>
                  <a:schemeClr val="tx2"/>
                </a:solidFill>
              </a:rPr>
              <a:t>Lecture (cont’d)</a:t>
            </a:r>
          </a:p>
          <a:p>
            <a:pPr marL="1333470" lvl="1" indent="-571500">
              <a:buFont typeface="Arial" panose="020B0604020202020204" pitchFamily="34" charset="0"/>
              <a:buChar char="•"/>
            </a:pPr>
            <a:r>
              <a:rPr lang="en-US" sz="4000">
                <a:solidFill>
                  <a:schemeClr val="tx1"/>
                </a:solidFill>
              </a:rPr>
              <a:t>The Scaling Laws</a:t>
            </a:r>
          </a:p>
          <a:p>
            <a:pPr marL="1333470" lvl="1" indent="-571500">
              <a:buFont typeface="Arial" panose="020B0604020202020204" pitchFamily="34" charset="0"/>
              <a:buChar char="•"/>
            </a:pPr>
            <a:r>
              <a:rPr lang="en-GB" sz="4000"/>
              <a:t>Can and should we go even bigger?</a:t>
            </a:r>
          </a:p>
          <a:p>
            <a:pPr marL="571500" indent="-571500">
              <a:buFont typeface="Arial" panose="020B0604020202020204" pitchFamily="34" charset="0"/>
              <a:buChar char="•"/>
            </a:pPr>
            <a:r>
              <a:rPr lang="en-US" sz="4000">
                <a:solidFill>
                  <a:schemeClr val="tx2"/>
                </a:solidFill>
              </a:rPr>
              <a:t>Lab (cont’d)</a:t>
            </a:r>
          </a:p>
          <a:p>
            <a:pPr marL="1333470" lvl="1" indent="-571500">
              <a:buFont typeface="Arial" panose="020B0604020202020204" pitchFamily="34" charset="0"/>
              <a:buChar char="•"/>
            </a:pPr>
            <a:r>
              <a:rPr lang="en-US" sz="4000">
                <a:solidFill>
                  <a:schemeClr val="tx1"/>
                </a:solidFill>
              </a:rPr>
              <a:t>Named Entity Recognizer</a:t>
            </a:r>
          </a:p>
        </p:txBody>
      </p:sp>
    </p:spTree>
    <p:extLst>
      <p:ext uri="{BB962C8B-B14F-4D97-AF65-F5344CB8AC3E}">
        <p14:creationId xmlns:p14="http://schemas.microsoft.com/office/powerpoint/2010/main" val="331755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30578" y="752619"/>
            <a:ext cx="16626840" cy="984885"/>
          </a:xfrm>
        </p:spPr>
        <p:txBody>
          <a:bodyPr/>
          <a:lstStyle/>
          <a:p>
            <a:r>
              <a:rPr lang="en-GB" sz="4667" u="sng"/>
              <a:t>Bidirectional</a:t>
            </a:r>
            <a:r>
              <a:rPr lang="en-GB" sz="4667"/>
              <a:t> Transformers (BERT)</a:t>
            </a:r>
            <a:endParaRPr lang="en-US" sz="4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a:xfrm>
            <a:off x="830578" y="1593127"/>
            <a:ext cx="16626840" cy="875772"/>
          </a:xfrm>
        </p:spPr>
        <p:txBody>
          <a:bodyPr/>
          <a:lstStyle/>
          <a:p>
            <a:r>
              <a:rPr lang="en-GB"/>
              <a:t>Building on the shoulders of giants</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Devlin, J., Chang, M. W., Lee, K., &amp; Toutanova, K. (2018). Bert: Pre-training of deep bidirectional transformers for language understanding. </a:t>
            </a:r>
            <a:r>
              <a:rPr lang="en-US" sz="1000" err="1">
                <a:solidFill>
                  <a:srgbClr val="222222"/>
                </a:solidFill>
                <a:latin typeface="Arial" panose="020B0604020202020204" pitchFamily="34" charset="0"/>
              </a:rPr>
              <a:t>arXiv</a:t>
            </a:r>
            <a:r>
              <a:rPr lang="en-US" sz="1000">
                <a:solidFill>
                  <a:srgbClr val="222222"/>
                </a:solidFill>
                <a:latin typeface="Arial" panose="020B0604020202020204" pitchFamily="34" charset="0"/>
              </a:rPr>
              <a:t> preprint arXiv:1810.04805.</a:t>
            </a:r>
            <a:endParaRPr lang="en-US" sz="1000"/>
          </a:p>
        </p:txBody>
      </p:sp>
      <p:pic>
        <p:nvPicPr>
          <p:cNvPr id="2050" name="Picture 2">
            <a:extLst>
              <a:ext uri="{FF2B5EF4-FFF2-40B4-BE49-F238E27FC236}">
                <a16:creationId xmlns:a16="http://schemas.microsoft.com/office/drawing/2014/main" id="{A5028067-CD4E-4DAD-A91F-7623B8583568}"/>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165599" y="3309408"/>
            <a:ext cx="9562353" cy="423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74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30578" y="752619"/>
            <a:ext cx="16626840" cy="984885"/>
          </a:xfrm>
        </p:spPr>
        <p:txBody>
          <a:bodyPr/>
          <a:lstStyle/>
          <a:p>
            <a:r>
              <a:rPr lang="en-GB" sz="4667"/>
              <a:t>Bidirectional Transformers (BERT)</a:t>
            </a:r>
            <a:endParaRPr lang="en-US" sz="4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a:xfrm>
            <a:off x="830578" y="1593127"/>
            <a:ext cx="16626840" cy="875772"/>
          </a:xfrm>
        </p:spPr>
        <p:txBody>
          <a:bodyPr/>
          <a:lstStyle/>
          <a:p>
            <a:r>
              <a:rPr lang="en-GB"/>
              <a:t>The “pre” and “post” </a:t>
            </a:r>
            <a:r>
              <a:rPr lang="en-GB" err="1"/>
              <a:t>OpenAI</a:t>
            </a:r>
            <a:r>
              <a:rPr lang="en-GB"/>
              <a:t> ages</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Devlin, J., Chang, M. W., Lee, K., &amp; Toutanova, K. (2018). Bert: Pre-training of deep bidirectional transformers for language understanding. </a:t>
            </a:r>
            <a:r>
              <a:rPr lang="en-US" sz="1000" err="1">
                <a:solidFill>
                  <a:srgbClr val="222222"/>
                </a:solidFill>
                <a:latin typeface="Arial" panose="020B0604020202020204" pitchFamily="34" charset="0"/>
              </a:rPr>
              <a:t>arXiv</a:t>
            </a:r>
            <a:r>
              <a:rPr lang="en-US" sz="1000">
                <a:solidFill>
                  <a:srgbClr val="222222"/>
                </a:solidFill>
                <a:latin typeface="Arial" panose="020B0604020202020204" pitchFamily="34" charset="0"/>
              </a:rPr>
              <a:t> preprint arXiv:1810.04805.</a:t>
            </a:r>
            <a:endParaRPr lang="en-US" sz="1000"/>
          </a:p>
        </p:txBody>
      </p:sp>
      <p:pic>
        <p:nvPicPr>
          <p:cNvPr id="4" name="Picture 3">
            <a:extLst>
              <a:ext uri="{FF2B5EF4-FFF2-40B4-BE49-F238E27FC236}">
                <a16:creationId xmlns:a16="http://schemas.microsoft.com/office/drawing/2014/main" id="{78B3CBDF-7085-4E6E-8C65-64BE23EE735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19457" y="3119703"/>
            <a:ext cx="11449087" cy="4752450"/>
          </a:xfrm>
          <a:prstGeom prst="rect">
            <a:avLst/>
          </a:prstGeom>
        </p:spPr>
      </p:pic>
    </p:spTree>
    <p:extLst>
      <p:ext uri="{BB962C8B-B14F-4D97-AF65-F5344CB8AC3E}">
        <p14:creationId xmlns:p14="http://schemas.microsoft.com/office/powerpoint/2010/main" val="76973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F624611B-3B0C-4253-A94C-AB6D890B3F70}"/>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014743" y="3026834"/>
            <a:ext cx="16258515" cy="6568668"/>
          </a:xfrm>
          <a:prstGeom prst="rect">
            <a:avLst/>
          </a:prstGeom>
        </p:spPr>
      </p:pic>
      <p:sp>
        <p:nvSpPr>
          <p:cNvPr id="10" name="Title 9">
            <a:extLst>
              <a:ext uri="{FF2B5EF4-FFF2-40B4-BE49-F238E27FC236}">
                <a16:creationId xmlns:a16="http://schemas.microsoft.com/office/drawing/2014/main" id="{C4490BF2-7368-48DF-B4BB-13C5DE5B527B}"/>
              </a:ext>
            </a:extLst>
          </p:cNvPr>
          <p:cNvSpPr>
            <a:spLocks noGrp="1"/>
          </p:cNvSpPr>
          <p:nvPr>
            <p:ph type="title"/>
          </p:nvPr>
        </p:nvSpPr>
        <p:spPr/>
        <p:txBody>
          <a:bodyPr/>
          <a:lstStyle/>
          <a:p>
            <a:r>
              <a:rPr lang="en-GB"/>
              <a:t>SQUAD 2.0</a:t>
            </a:r>
            <a:endParaRPr lang="en-US"/>
          </a:p>
        </p:txBody>
      </p:sp>
      <p:sp>
        <p:nvSpPr>
          <p:cNvPr id="11" name="Text Placeholder 10">
            <a:extLst>
              <a:ext uri="{FF2B5EF4-FFF2-40B4-BE49-F238E27FC236}">
                <a16:creationId xmlns:a16="http://schemas.microsoft.com/office/drawing/2014/main" id="{1A31827F-40EC-4DC4-91FB-188984D75F46}"/>
              </a:ext>
            </a:extLst>
          </p:cNvPr>
          <p:cNvSpPr>
            <a:spLocks noGrp="1"/>
          </p:cNvSpPr>
          <p:nvPr>
            <p:ph type="body" sz="quarter" idx="10"/>
          </p:nvPr>
        </p:nvSpPr>
        <p:spPr/>
        <p:txBody>
          <a:bodyPr/>
          <a:lstStyle/>
          <a:p>
            <a:r>
              <a:rPr lang="en-GB"/>
              <a:t>Human performance 91.2</a:t>
            </a:r>
            <a:endParaRPr lang="en-US"/>
          </a:p>
        </p:txBody>
      </p:sp>
    </p:spTree>
    <p:extLst>
      <p:ext uri="{BB962C8B-B14F-4D97-AF65-F5344CB8AC3E}">
        <p14:creationId xmlns:p14="http://schemas.microsoft.com/office/powerpoint/2010/main" val="374696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Just yet another unsupervised representation</a:t>
            </a:r>
            <a:endParaRPr lang="en-US"/>
          </a:p>
        </p:txBody>
      </p:sp>
    </p:spTree>
    <p:extLst>
      <p:ext uri="{BB962C8B-B14F-4D97-AF65-F5344CB8AC3E}">
        <p14:creationId xmlns:p14="http://schemas.microsoft.com/office/powerpoint/2010/main" val="34663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216421" y="3363623"/>
            <a:ext cx="17323105" cy="4572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Using BERT</a:t>
            </a:r>
          </a:p>
        </p:txBody>
      </p:sp>
      <p:sp>
        <p:nvSpPr>
          <p:cNvPr id="10" name="Text Placeholder 9"/>
          <p:cNvSpPr>
            <a:spLocks noGrp="1"/>
          </p:cNvSpPr>
          <p:nvPr>
            <p:ph type="body" sz="quarter" idx="10"/>
          </p:nvPr>
        </p:nvSpPr>
        <p:spPr/>
        <p:txBody>
          <a:bodyPr/>
          <a:lstStyle/>
          <a:p>
            <a:r>
              <a:rPr lang="en-GB"/>
              <a:t>Feature extractor</a:t>
            </a:r>
            <a:endParaRPr lang="en-US"/>
          </a:p>
        </p:txBody>
      </p:sp>
      <p:sp>
        <p:nvSpPr>
          <p:cNvPr id="5" name="Rectangle 4">
            <a:extLst>
              <a:ext uri="{FF2B5EF4-FFF2-40B4-BE49-F238E27FC236}">
                <a16:creationId xmlns:a16="http://schemas.microsoft.com/office/drawing/2014/main" id="{6A20E1A3-ED34-48DC-8208-491ECBEAFA4A}"/>
              </a:ext>
            </a:extLst>
          </p:cNvPr>
          <p:cNvSpPr/>
          <p:nvPr/>
        </p:nvSpPr>
        <p:spPr>
          <a:xfrm>
            <a:off x="13753652" y="4833502"/>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Machine Learning Algorithm</a:t>
            </a:r>
            <a:endParaRPr lang="en-US"/>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a:off x="1048443" y="5771355"/>
            <a:ext cx="67394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424426" y="560053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bg1"/>
                </a:solidFill>
              </a:rPr>
              <a:t>Text</a:t>
            </a:r>
            <a:endParaRPr lang="en-US">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4143499" y="5060784"/>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Text Representation</a:t>
            </a:r>
            <a:endParaRPr lang="en-US" sz="1833"/>
          </a:p>
        </p:txBody>
      </p:sp>
      <p:sp>
        <p:nvSpPr>
          <p:cNvPr id="11" name="Rectangle 10">
            <a:extLst>
              <a:ext uri="{FF2B5EF4-FFF2-40B4-BE49-F238E27FC236}">
                <a16:creationId xmlns:a16="http://schemas.microsoft.com/office/drawing/2014/main" id="{A7FCF2A6-6933-4F6D-84FA-4CECD7C258E8}"/>
              </a:ext>
            </a:extLst>
          </p:cNvPr>
          <p:cNvSpPr/>
          <p:nvPr/>
        </p:nvSpPr>
        <p:spPr>
          <a:xfrm>
            <a:off x="1732182" y="5060786"/>
            <a:ext cx="2060473"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Text Pre-processing</a:t>
            </a:r>
            <a:endParaRPr lang="en-US" sz="1833"/>
          </a:p>
        </p:txBody>
      </p:sp>
      <p:sp>
        <p:nvSpPr>
          <p:cNvPr id="12" name="TextBox 11">
            <a:extLst>
              <a:ext uri="{FF2B5EF4-FFF2-40B4-BE49-F238E27FC236}">
                <a16:creationId xmlns:a16="http://schemas.microsoft.com/office/drawing/2014/main" id="{2FCC98F4-AA70-46E7-9DBA-A8BB2476A2A2}"/>
              </a:ext>
            </a:extLst>
          </p:cNvPr>
          <p:cNvSpPr txBox="1"/>
          <p:nvPr/>
        </p:nvSpPr>
        <p:spPr>
          <a:xfrm>
            <a:off x="7429177" y="425576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a:solidFill>
                  <a:schemeClr val="tx2">
                    <a:lumMod val="75000"/>
                  </a:schemeClr>
                </a:solidFill>
              </a:rPr>
              <a:t>?</a:t>
            </a:r>
            <a:endParaRPr lang="en-US" sz="4667">
              <a:solidFill>
                <a:schemeClr val="tx2">
                  <a:lumMod val="75000"/>
                </a:schemeClr>
              </a:solidFill>
            </a:endParaRPr>
          </a:p>
        </p:txBody>
      </p:sp>
      <p:sp>
        <p:nvSpPr>
          <p:cNvPr id="13" name="TextBox 12">
            <a:extLst>
              <a:ext uri="{FF2B5EF4-FFF2-40B4-BE49-F238E27FC236}">
                <a16:creationId xmlns:a16="http://schemas.microsoft.com/office/drawing/2014/main" id="{D4CD33AB-4164-4885-9C97-CF59C917FF5E}"/>
              </a:ext>
            </a:extLst>
          </p:cNvPr>
          <p:cNvSpPr txBox="1"/>
          <p:nvPr/>
        </p:nvSpPr>
        <p:spPr>
          <a:xfrm>
            <a:off x="5038669" y="4255762"/>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a:solidFill>
                  <a:schemeClr val="tx2">
                    <a:lumMod val="75000"/>
                  </a:schemeClr>
                </a:solidFill>
              </a:rPr>
              <a:t>?</a:t>
            </a:r>
            <a:endParaRPr lang="en-US" sz="4667">
              <a:solidFill>
                <a:schemeClr val="tx2">
                  <a:lumMod val="75000"/>
                </a:schemeClr>
              </a:solidFill>
            </a:endParaRPr>
          </a:p>
        </p:txBody>
      </p:sp>
      <p:sp>
        <p:nvSpPr>
          <p:cNvPr id="14" name="TextBox 13">
            <a:extLst>
              <a:ext uri="{FF2B5EF4-FFF2-40B4-BE49-F238E27FC236}">
                <a16:creationId xmlns:a16="http://schemas.microsoft.com/office/drawing/2014/main" id="{8ECCEE00-7815-432A-AAB5-58A629D6B08D}"/>
              </a:ext>
            </a:extLst>
          </p:cNvPr>
          <p:cNvSpPr txBox="1"/>
          <p:nvPr/>
        </p:nvSpPr>
        <p:spPr>
          <a:xfrm>
            <a:off x="2648161" y="4255764"/>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a:solidFill>
                  <a:schemeClr val="tx2">
                    <a:lumMod val="75000"/>
                  </a:schemeClr>
                </a:solidFill>
              </a:rPr>
              <a:t>?</a:t>
            </a:r>
            <a:endParaRPr lang="en-US" sz="4667">
              <a:solidFill>
                <a:schemeClr val="tx2">
                  <a:lumMod val="75000"/>
                </a:schemeClr>
              </a:solidFill>
            </a:endParaRPr>
          </a:p>
        </p:txBody>
      </p:sp>
      <p:sp>
        <p:nvSpPr>
          <p:cNvPr id="15" name="Rectangle 14">
            <a:extLst>
              <a:ext uri="{FF2B5EF4-FFF2-40B4-BE49-F238E27FC236}">
                <a16:creationId xmlns:a16="http://schemas.microsoft.com/office/drawing/2014/main" id="{5A6E7B7C-43E4-42F1-9716-DCCA4D5F22A8}"/>
              </a:ext>
            </a:extLst>
          </p:cNvPr>
          <p:cNvSpPr/>
          <p:nvPr/>
        </p:nvSpPr>
        <p:spPr>
          <a:xfrm>
            <a:off x="6546038"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Reweighting</a:t>
            </a:r>
            <a:endParaRPr lang="en-US" sz="1833"/>
          </a:p>
        </p:txBody>
      </p:sp>
      <p:sp>
        <p:nvSpPr>
          <p:cNvPr id="16" name="Rectangle 15">
            <a:extLst>
              <a:ext uri="{FF2B5EF4-FFF2-40B4-BE49-F238E27FC236}">
                <a16:creationId xmlns:a16="http://schemas.microsoft.com/office/drawing/2014/main" id="{BC8D89D7-787D-48C3-81BD-2BA0C95C0C8E}"/>
              </a:ext>
            </a:extLst>
          </p:cNvPr>
          <p:cNvSpPr/>
          <p:nvPr/>
        </p:nvSpPr>
        <p:spPr>
          <a:xfrm>
            <a:off x="8948576"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Dimensionality Reduction</a:t>
            </a:r>
            <a:endParaRPr lang="en-US" sz="1833"/>
          </a:p>
        </p:txBody>
      </p:sp>
      <p:sp>
        <p:nvSpPr>
          <p:cNvPr id="17" name="Rectangle 16">
            <a:extLst>
              <a:ext uri="{FF2B5EF4-FFF2-40B4-BE49-F238E27FC236}">
                <a16:creationId xmlns:a16="http://schemas.microsoft.com/office/drawing/2014/main" id="{0ABAD401-780A-4120-A23E-B8C00AACDE83}"/>
              </a:ext>
            </a:extLst>
          </p:cNvPr>
          <p:cNvSpPr/>
          <p:nvPr/>
        </p:nvSpPr>
        <p:spPr>
          <a:xfrm>
            <a:off x="11351114" y="5060781"/>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Vector Comparison</a:t>
            </a:r>
            <a:endParaRPr lang="en-US" sz="1833"/>
          </a:p>
        </p:txBody>
      </p:sp>
      <p:sp>
        <p:nvSpPr>
          <p:cNvPr id="18" name="TextBox 17">
            <a:extLst>
              <a:ext uri="{FF2B5EF4-FFF2-40B4-BE49-F238E27FC236}">
                <a16:creationId xmlns:a16="http://schemas.microsoft.com/office/drawing/2014/main" id="{AD618F68-0484-480B-8E7C-B8A46D5C83C9}"/>
              </a:ext>
            </a:extLst>
          </p:cNvPr>
          <p:cNvSpPr txBox="1"/>
          <p:nvPr/>
        </p:nvSpPr>
        <p:spPr>
          <a:xfrm>
            <a:off x="9772282" y="426301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a:solidFill>
                  <a:schemeClr val="tx2">
                    <a:lumMod val="75000"/>
                  </a:schemeClr>
                </a:solidFill>
              </a:rPr>
              <a:t>?</a:t>
            </a:r>
            <a:endParaRPr lang="en-US" sz="4667">
              <a:solidFill>
                <a:schemeClr val="tx2">
                  <a:lumMod val="75000"/>
                </a:schemeClr>
              </a:solidFill>
            </a:endParaRPr>
          </a:p>
        </p:txBody>
      </p:sp>
      <p:sp>
        <p:nvSpPr>
          <p:cNvPr id="19" name="TextBox 18">
            <a:extLst>
              <a:ext uri="{FF2B5EF4-FFF2-40B4-BE49-F238E27FC236}">
                <a16:creationId xmlns:a16="http://schemas.microsoft.com/office/drawing/2014/main" id="{1A49444E-13EC-4720-935E-0368C994D17D}"/>
              </a:ext>
            </a:extLst>
          </p:cNvPr>
          <p:cNvSpPr txBox="1"/>
          <p:nvPr/>
        </p:nvSpPr>
        <p:spPr>
          <a:xfrm>
            <a:off x="12115387" y="4255759"/>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a:solidFill>
                  <a:schemeClr val="tx2">
                    <a:lumMod val="75000"/>
                  </a:schemeClr>
                </a:solidFill>
              </a:rPr>
              <a:t>?</a:t>
            </a:r>
            <a:endParaRPr lang="en-US" sz="4667">
              <a:solidFill>
                <a:schemeClr val="tx2">
                  <a:lumMod val="75000"/>
                </a:schemeClr>
              </a:solidFill>
            </a:endParaRPr>
          </a:p>
        </p:txBody>
      </p:sp>
      <p:sp>
        <p:nvSpPr>
          <p:cNvPr id="20" name="TextBox 19">
            <a:extLst>
              <a:ext uri="{FF2B5EF4-FFF2-40B4-BE49-F238E27FC236}">
                <a16:creationId xmlns:a16="http://schemas.microsoft.com/office/drawing/2014/main" id="{3873230C-43E1-474A-B93D-F49446815117}"/>
              </a:ext>
            </a:extLst>
          </p:cNvPr>
          <p:cNvSpPr txBox="1"/>
          <p:nvPr/>
        </p:nvSpPr>
        <p:spPr>
          <a:xfrm>
            <a:off x="14647352" y="4028481"/>
            <a:ext cx="521142"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667">
                <a:solidFill>
                  <a:schemeClr val="tx2">
                    <a:lumMod val="75000"/>
                  </a:schemeClr>
                </a:solidFill>
              </a:rPr>
              <a:t>?</a:t>
            </a:r>
            <a:endParaRPr lang="en-US" sz="4667">
              <a:solidFill>
                <a:schemeClr val="tx2">
                  <a:lumMod val="75000"/>
                </a:schemeClr>
              </a:solidFill>
            </a:endParaRPr>
          </a:p>
        </p:txBody>
      </p:sp>
      <p:sp>
        <p:nvSpPr>
          <p:cNvPr id="21" name="TextBox 20">
            <a:extLst>
              <a:ext uri="{FF2B5EF4-FFF2-40B4-BE49-F238E27FC236}">
                <a16:creationId xmlns:a16="http://schemas.microsoft.com/office/drawing/2014/main" id="{5F393023-8D60-401A-88C8-32FC3D316C52}"/>
              </a:ext>
            </a:extLst>
          </p:cNvPr>
          <p:cNvSpPr txBox="1"/>
          <p:nvPr/>
        </p:nvSpPr>
        <p:spPr>
          <a:xfrm>
            <a:off x="886793" y="3521094"/>
            <a:ext cx="231223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bg1"/>
                </a:solidFill>
              </a:rPr>
              <a:t>Problem formulation</a:t>
            </a:r>
            <a:endParaRPr lang="en-US">
              <a:solidFill>
                <a:schemeClr val="bg1"/>
              </a:solidFill>
            </a:endParaRPr>
          </a:p>
        </p:txBody>
      </p:sp>
      <p:sp>
        <p:nvSpPr>
          <p:cNvPr id="22" name="TextBox 21">
            <a:extLst>
              <a:ext uri="{FF2B5EF4-FFF2-40B4-BE49-F238E27FC236}">
                <a16:creationId xmlns:a16="http://schemas.microsoft.com/office/drawing/2014/main" id="{41ED35CC-9715-4E9C-8F35-C46C5C051B09}"/>
              </a:ext>
            </a:extLst>
          </p:cNvPr>
          <p:cNvSpPr txBox="1"/>
          <p:nvPr/>
        </p:nvSpPr>
        <p:spPr>
          <a:xfrm>
            <a:off x="8746436" y="2594151"/>
            <a:ext cx="40427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4667">
                <a:solidFill>
                  <a:schemeClr val="tx2">
                    <a:lumMod val="75000"/>
                  </a:schemeClr>
                </a:solidFill>
              </a:rPr>
              <a:t>?</a:t>
            </a:r>
            <a:endParaRPr lang="en-US" sz="4667">
              <a:solidFill>
                <a:schemeClr val="tx2">
                  <a:lumMod val="75000"/>
                </a:schemeClr>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3736802"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6080096"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8482634"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11000271"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13402809"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14BDFD5-0EF7-4174-935B-B4EDD85530AF}"/>
              </a:ext>
            </a:extLst>
          </p:cNvPr>
          <p:cNvSpPr txBox="1"/>
          <p:nvPr/>
        </p:nvSpPr>
        <p:spPr>
          <a:xfrm>
            <a:off x="5923599" y="9174930"/>
            <a:ext cx="77893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err="1">
                <a:solidFill>
                  <a:schemeClr val="tx1">
                    <a:lumMod val="65000"/>
                  </a:schemeClr>
                </a:solidFill>
              </a:rPr>
              <a:t>GloVe</a:t>
            </a:r>
            <a:endParaRPr lang="en-US">
              <a:solidFill>
                <a:schemeClr val="tx1">
                  <a:lumMod val="65000"/>
                </a:schemeClr>
              </a:solidFill>
            </a:endParaRPr>
          </a:p>
        </p:txBody>
      </p:sp>
      <p:sp>
        <p:nvSpPr>
          <p:cNvPr id="29" name="TextBox 28">
            <a:extLst>
              <a:ext uri="{FF2B5EF4-FFF2-40B4-BE49-F238E27FC236}">
                <a16:creationId xmlns:a16="http://schemas.microsoft.com/office/drawing/2014/main" id="{79ABF2E1-311C-4606-BC12-CA5B5A62F483}"/>
              </a:ext>
            </a:extLst>
          </p:cNvPr>
          <p:cNvSpPr txBox="1"/>
          <p:nvPr/>
        </p:nvSpPr>
        <p:spPr>
          <a:xfrm>
            <a:off x="10218928" y="9174930"/>
            <a:ext cx="1196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tx1">
                    <a:lumMod val="65000"/>
                  </a:schemeClr>
                </a:solidFill>
              </a:rPr>
              <a:t>Word2Vec</a:t>
            </a:r>
            <a:endParaRPr lang="en-US">
              <a:solidFill>
                <a:schemeClr val="tx1">
                  <a:lumMod val="65000"/>
                </a:schemeClr>
              </a:solidFill>
            </a:endParaRPr>
          </a:p>
        </p:txBody>
      </p:sp>
      <p:cxnSp>
        <p:nvCxnSpPr>
          <p:cNvPr id="32" name="Straight Arrow Connector 31">
            <a:extLst>
              <a:ext uri="{FF2B5EF4-FFF2-40B4-BE49-F238E27FC236}">
                <a16:creationId xmlns:a16="http://schemas.microsoft.com/office/drawing/2014/main" id="{4EB32FB9-5E19-448F-8208-69AB7E81DA51}"/>
              </a:ext>
            </a:extLst>
          </p:cNvPr>
          <p:cNvCxnSpPr>
            <a:cxnSpLocks/>
            <a:stCxn id="28" idx="0"/>
            <a:endCxn id="9" idx="2"/>
          </p:cNvCxnSpPr>
          <p:nvPr/>
        </p:nvCxnSpPr>
        <p:spPr>
          <a:xfrm flipH="1" flipV="1">
            <a:off x="5169347" y="6481922"/>
            <a:ext cx="1143718" cy="269300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BAB4CBE-CCBE-41C8-898D-A7C9557C7145}"/>
              </a:ext>
            </a:extLst>
          </p:cNvPr>
          <p:cNvCxnSpPr>
            <a:cxnSpLocks/>
            <a:stCxn id="28" idx="0"/>
            <a:endCxn id="15" idx="2"/>
          </p:cNvCxnSpPr>
          <p:nvPr/>
        </p:nvCxnSpPr>
        <p:spPr>
          <a:xfrm flipV="1">
            <a:off x="6313065" y="6481921"/>
            <a:ext cx="1258821" cy="2693009"/>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A38A711-3962-48B6-B9CE-9F16C5019BA4}"/>
              </a:ext>
            </a:extLst>
          </p:cNvPr>
          <p:cNvCxnSpPr>
            <a:cxnSpLocks/>
            <a:stCxn id="28" idx="0"/>
            <a:endCxn id="16" idx="2"/>
          </p:cNvCxnSpPr>
          <p:nvPr/>
        </p:nvCxnSpPr>
        <p:spPr>
          <a:xfrm flipV="1">
            <a:off x="6313065" y="6481921"/>
            <a:ext cx="3661359" cy="2693009"/>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701A741-22F9-4728-8E25-907CBA588CB6}"/>
              </a:ext>
            </a:extLst>
          </p:cNvPr>
          <p:cNvCxnSpPr>
            <a:cxnSpLocks/>
            <a:stCxn id="28" idx="0"/>
            <a:endCxn id="17" idx="2"/>
          </p:cNvCxnSpPr>
          <p:nvPr/>
        </p:nvCxnSpPr>
        <p:spPr>
          <a:xfrm flipV="1">
            <a:off x="6313065" y="6481919"/>
            <a:ext cx="6063897" cy="2693011"/>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8B8CB4A-35F2-4B3C-990E-CB91DFE04EB4}"/>
              </a:ext>
            </a:extLst>
          </p:cNvPr>
          <p:cNvCxnSpPr>
            <a:cxnSpLocks/>
            <a:stCxn id="29" idx="0"/>
            <a:endCxn id="11" idx="2"/>
          </p:cNvCxnSpPr>
          <p:nvPr/>
        </p:nvCxnSpPr>
        <p:spPr>
          <a:xfrm flipH="1" flipV="1">
            <a:off x="2762419" y="6481924"/>
            <a:ext cx="8054686" cy="2693006"/>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2FA44E9-7888-4F33-8A22-3D8245386526}"/>
              </a:ext>
            </a:extLst>
          </p:cNvPr>
          <p:cNvCxnSpPr>
            <a:cxnSpLocks/>
            <a:stCxn id="29" idx="0"/>
            <a:endCxn id="9" idx="2"/>
          </p:cNvCxnSpPr>
          <p:nvPr/>
        </p:nvCxnSpPr>
        <p:spPr>
          <a:xfrm flipH="1" flipV="1">
            <a:off x="5169347" y="6481922"/>
            <a:ext cx="5647758" cy="2693008"/>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9D99E30-4E16-412F-B480-A19CA79866C7}"/>
              </a:ext>
            </a:extLst>
          </p:cNvPr>
          <p:cNvCxnSpPr>
            <a:cxnSpLocks/>
            <a:stCxn id="29" idx="0"/>
            <a:endCxn id="16" idx="2"/>
          </p:cNvCxnSpPr>
          <p:nvPr/>
        </p:nvCxnSpPr>
        <p:spPr>
          <a:xfrm flipH="1" flipV="1">
            <a:off x="9974424" y="6481921"/>
            <a:ext cx="842681" cy="269300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CBD71BC-64A9-41C8-AD19-8798A4FA8A7B}"/>
              </a:ext>
            </a:extLst>
          </p:cNvPr>
          <p:cNvCxnSpPr>
            <a:cxnSpLocks/>
            <a:stCxn id="29" idx="0"/>
            <a:endCxn id="17" idx="2"/>
          </p:cNvCxnSpPr>
          <p:nvPr/>
        </p:nvCxnSpPr>
        <p:spPr>
          <a:xfrm flipV="1">
            <a:off x="10817105" y="6481919"/>
            <a:ext cx="1559857" cy="2693011"/>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3179595-4FCD-48C7-9388-44017C026970}"/>
              </a:ext>
            </a:extLst>
          </p:cNvPr>
          <p:cNvSpPr txBox="1"/>
          <p:nvPr/>
        </p:nvSpPr>
        <p:spPr>
          <a:xfrm>
            <a:off x="8118983" y="9383842"/>
            <a:ext cx="69775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bg1"/>
                </a:solidFill>
              </a:rPr>
              <a:t>BERT</a:t>
            </a:r>
            <a:endParaRPr lang="en-US">
              <a:solidFill>
                <a:schemeClr val="bg1"/>
              </a:solidFill>
            </a:endParaRPr>
          </a:p>
        </p:txBody>
      </p:sp>
      <p:cxnSp>
        <p:nvCxnSpPr>
          <p:cNvPr id="55" name="Straight Arrow Connector 54">
            <a:extLst>
              <a:ext uri="{FF2B5EF4-FFF2-40B4-BE49-F238E27FC236}">
                <a16:creationId xmlns:a16="http://schemas.microsoft.com/office/drawing/2014/main" id="{CBC1EE4E-210A-4E58-8A9F-44A6ABBD09F5}"/>
              </a:ext>
            </a:extLst>
          </p:cNvPr>
          <p:cNvCxnSpPr>
            <a:cxnSpLocks/>
          </p:cNvCxnSpPr>
          <p:nvPr/>
        </p:nvCxnSpPr>
        <p:spPr>
          <a:xfrm flipH="1" flipV="1">
            <a:off x="2736502" y="6467775"/>
            <a:ext cx="3550647" cy="2579130"/>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FBCA006-2557-4976-B19C-C94ABE27F1BC}"/>
              </a:ext>
            </a:extLst>
          </p:cNvPr>
          <p:cNvCxnSpPr>
            <a:cxnSpLocks/>
          </p:cNvCxnSpPr>
          <p:nvPr/>
        </p:nvCxnSpPr>
        <p:spPr>
          <a:xfrm flipH="1" flipV="1">
            <a:off x="7571885" y="6510217"/>
            <a:ext cx="3245220" cy="2579133"/>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23A86EF-B648-40EC-910D-A82266323B68}"/>
              </a:ext>
            </a:extLst>
          </p:cNvPr>
          <p:cNvCxnSpPr>
            <a:cxnSpLocks/>
          </p:cNvCxnSpPr>
          <p:nvPr/>
        </p:nvCxnSpPr>
        <p:spPr>
          <a:xfrm flipH="1" flipV="1">
            <a:off x="9974424" y="6510217"/>
            <a:ext cx="842682" cy="2579133"/>
          </a:xfrm>
          <a:prstGeom prst="straightConnector1">
            <a:avLst/>
          </a:prstGeom>
          <a:ln>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5A99888-0579-4790-80B8-8DFB5BF0984A}"/>
              </a:ext>
            </a:extLst>
          </p:cNvPr>
          <p:cNvCxnSpPr>
            <a:cxnSpLocks/>
            <a:stCxn id="3" idx="0"/>
            <a:endCxn id="11" idx="2"/>
          </p:cNvCxnSpPr>
          <p:nvPr/>
        </p:nvCxnSpPr>
        <p:spPr>
          <a:xfrm flipH="1" flipV="1">
            <a:off x="2762419" y="6481924"/>
            <a:ext cx="5705442" cy="290191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6CA64DB-2E5D-41A2-A7AB-7C291E277359}"/>
              </a:ext>
            </a:extLst>
          </p:cNvPr>
          <p:cNvCxnSpPr>
            <a:cxnSpLocks/>
            <a:stCxn id="3" idx="0"/>
            <a:endCxn id="9" idx="2"/>
          </p:cNvCxnSpPr>
          <p:nvPr/>
        </p:nvCxnSpPr>
        <p:spPr>
          <a:xfrm flipH="1" flipV="1">
            <a:off x="5169347" y="6481922"/>
            <a:ext cx="3298514" cy="290192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EEA6A7B-9B47-4003-B82F-2F169FBA7B16}"/>
              </a:ext>
            </a:extLst>
          </p:cNvPr>
          <p:cNvCxnSpPr>
            <a:cxnSpLocks/>
            <a:stCxn id="3" idx="0"/>
            <a:endCxn id="15" idx="2"/>
          </p:cNvCxnSpPr>
          <p:nvPr/>
        </p:nvCxnSpPr>
        <p:spPr>
          <a:xfrm flipH="1" flipV="1">
            <a:off x="7571886" y="6481921"/>
            <a:ext cx="895975" cy="2901921"/>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70218D4-3F7C-4A30-94DE-64398A6A36BD}"/>
              </a:ext>
            </a:extLst>
          </p:cNvPr>
          <p:cNvCxnSpPr>
            <a:cxnSpLocks/>
            <a:stCxn id="3" idx="0"/>
          </p:cNvCxnSpPr>
          <p:nvPr/>
        </p:nvCxnSpPr>
        <p:spPr>
          <a:xfrm flipV="1">
            <a:off x="8467861" y="6510223"/>
            <a:ext cx="1506559" cy="2873619"/>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E80C461-5C4C-4AE5-8CF9-6FCD8306ABF6}"/>
              </a:ext>
            </a:extLst>
          </p:cNvPr>
          <p:cNvCxnSpPr>
            <a:cxnSpLocks/>
            <a:stCxn id="3" idx="0"/>
            <a:endCxn id="17" idx="2"/>
          </p:cNvCxnSpPr>
          <p:nvPr/>
        </p:nvCxnSpPr>
        <p:spPr>
          <a:xfrm flipV="1">
            <a:off x="8467861" y="6481919"/>
            <a:ext cx="3909101" cy="290192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939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The Lab</a:t>
            </a:r>
            <a:endParaRPr lang="en-US"/>
          </a:p>
        </p:txBody>
      </p:sp>
    </p:spTree>
    <p:extLst>
      <p:ext uri="{BB962C8B-B14F-4D97-AF65-F5344CB8AC3E}">
        <p14:creationId xmlns:p14="http://schemas.microsoft.com/office/powerpoint/2010/main" val="398370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5561BF-6661-4C95-85B0-D8E0419E85A7}"/>
              </a:ext>
            </a:extLst>
          </p:cNvPr>
          <p:cNvSpPr/>
          <p:nvPr/>
        </p:nvSpPr>
        <p:spPr>
          <a:xfrm>
            <a:off x="216421" y="3363623"/>
            <a:ext cx="17323105" cy="4572000"/>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Lab Overview</a:t>
            </a:r>
          </a:p>
        </p:txBody>
      </p:sp>
      <p:sp>
        <p:nvSpPr>
          <p:cNvPr id="10" name="Text Placeholder 9"/>
          <p:cNvSpPr>
            <a:spLocks noGrp="1"/>
          </p:cNvSpPr>
          <p:nvPr>
            <p:ph type="body" sz="quarter" idx="10"/>
          </p:nvPr>
        </p:nvSpPr>
        <p:spPr/>
        <p:txBody>
          <a:bodyPr/>
          <a:lstStyle/>
          <a:p>
            <a:r>
              <a:rPr lang="en-GB"/>
              <a:t>Notebooks 1, 2, 3</a:t>
            </a:r>
            <a:endParaRPr lang="en-US"/>
          </a:p>
        </p:txBody>
      </p:sp>
      <p:sp>
        <p:nvSpPr>
          <p:cNvPr id="5" name="Rectangle 4">
            <a:extLst>
              <a:ext uri="{FF2B5EF4-FFF2-40B4-BE49-F238E27FC236}">
                <a16:creationId xmlns:a16="http://schemas.microsoft.com/office/drawing/2014/main" id="{6A20E1A3-ED34-48DC-8208-491ECBEAFA4A}"/>
              </a:ext>
            </a:extLst>
          </p:cNvPr>
          <p:cNvSpPr/>
          <p:nvPr/>
        </p:nvSpPr>
        <p:spPr>
          <a:xfrm>
            <a:off x="13753652" y="4833502"/>
            <a:ext cx="2308543" cy="1875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Machine Learning Algorithm</a:t>
            </a:r>
            <a:endParaRPr lang="en-US"/>
          </a:p>
        </p:txBody>
      </p:sp>
      <p:cxnSp>
        <p:nvCxnSpPr>
          <p:cNvPr id="7" name="Straight Arrow Connector 6">
            <a:extLst>
              <a:ext uri="{FF2B5EF4-FFF2-40B4-BE49-F238E27FC236}">
                <a16:creationId xmlns:a16="http://schemas.microsoft.com/office/drawing/2014/main" id="{E3CED2D0-7094-4541-A698-08B4F0529455}"/>
              </a:ext>
            </a:extLst>
          </p:cNvPr>
          <p:cNvCxnSpPr>
            <a:cxnSpLocks/>
            <a:stCxn id="8" idx="3"/>
          </p:cNvCxnSpPr>
          <p:nvPr/>
        </p:nvCxnSpPr>
        <p:spPr>
          <a:xfrm>
            <a:off x="1048443" y="5771355"/>
            <a:ext cx="67394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DA6564-6F42-4982-ADA0-0A4491053730}"/>
              </a:ext>
            </a:extLst>
          </p:cNvPr>
          <p:cNvSpPr txBox="1"/>
          <p:nvPr/>
        </p:nvSpPr>
        <p:spPr>
          <a:xfrm>
            <a:off x="424426" y="5600539"/>
            <a:ext cx="62401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bg1"/>
                </a:solidFill>
              </a:rPr>
              <a:t>Text</a:t>
            </a:r>
            <a:endParaRPr lang="en-US">
              <a:solidFill>
                <a:schemeClr val="bg1"/>
              </a:solidFill>
            </a:endParaRPr>
          </a:p>
        </p:txBody>
      </p:sp>
      <p:sp>
        <p:nvSpPr>
          <p:cNvPr id="9" name="Rectangle 8">
            <a:extLst>
              <a:ext uri="{FF2B5EF4-FFF2-40B4-BE49-F238E27FC236}">
                <a16:creationId xmlns:a16="http://schemas.microsoft.com/office/drawing/2014/main" id="{DD2A52FF-D777-4030-BACC-0282FA5E9CC6}"/>
              </a:ext>
            </a:extLst>
          </p:cNvPr>
          <p:cNvSpPr/>
          <p:nvPr/>
        </p:nvSpPr>
        <p:spPr>
          <a:xfrm>
            <a:off x="4143499" y="5060784"/>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Text Representation</a:t>
            </a:r>
            <a:endParaRPr lang="en-US" sz="1833"/>
          </a:p>
        </p:txBody>
      </p:sp>
      <p:sp>
        <p:nvSpPr>
          <p:cNvPr id="11" name="Rectangle 10">
            <a:extLst>
              <a:ext uri="{FF2B5EF4-FFF2-40B4-BE49-F238E27FC236}">
                <a16:creationId xmlns:a16="http://schemas.microsoft.com/office/drawing/2014/main" id="{A7FCF2A6-6933-4F6D-84FA-4CECD7C258E8}"/>
              </a:ext>
            </a:extLst>
          </p:cNvPr>
          <p:cNvSpPr/>
          <p:nvPr/>
        </p:nvSpPr>
        <p:spPr>
          <a:xfrm>
            <a:off x="1732182" y="5060786"/>
            <a:ext cx="2060473"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Text Pre-processing</a:t>
            </a:r>
            <a:endParaRPr lang="en-US" sz="1833"/>
          </a:p>
        </p:txBody>
      </p:sp>
      <p:sp>
        <p:nvSpPr>
          <p:cNvPr id="15" name="Rectangle 14">
            <a:extLst>
              <a:ext uri="{FF2B5EF4-FFF2-40B4-BE49-F238E27FC236}">
                <a16:creationId xmlns:a16="http://schemas.microsoft.com/office/drawing/2014/main" id="{5A6E7B7C-43E4-42F1-9716-DCCA4D5F22A8}"/>
              </a:ext>
            </a:extLst>
          </p:cNvPr>
          <p:cNvSpPr/>
          <p:nvPr/>
        </p:nvSpPr>
        <p:spPr>
          <a:xfrm>
            <a:off x="6546038"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Reweighting</a:t>
            </a:r>
            <a:endParaRPr lang="en-US" sz="1833"/>
          </a:p>
        </p:txBody>
      </p:sp>
      <p:sp>
        <p:nvSpPr>
          <p:cNvPr id="16" name="Rectangle 15">
            <a:extLst>
              <a:ext uri="{FF2B5EF4-FFF2-40B4-BE49-F238E27FC236}">
                <a16:creationId xmlns:a16="http://schemas.microsoft.com/office/drawing/2014/main" id="{BC8D89D7-787D-48C3-81BD-2BA0C95C0C8E}"/>
              </a:ext>
            </a:extLst>
          </p:cNvPr>
          <p:cNvSpPr/>
          <p:nvPr/>
        </p:nvSpPr>
        <p:spPr>
          <a:xfrm>
            <a:off x="8948576" y="5060783"/>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Dimensionality Reduction</a:t>
            </a:r>
            <a:endParaRPr lang="en-US" sz="1833"/>
          </a:p>
        </p:txBody>
      </p:sp>
      <p:sp>
        <p:nvSpPr>
          <p:cNvPr id="17" name="Rectangle 16">
            <a:extLst>
              <a:ext uri="{FF2B5EF4-FFF2-40B4-BE49-F238E27FC236}">
                <a16:creationId xmlns:a16="http://schemas.microsoft.com/office/drawing/2014/main" id="{0ABAD401-780A-4120-A23E-B8C00AACDE83}"/>
              </a:ext>
            </a:extLst>
          </p:cNvPr>
          <p:cNvSpPr/>
          <p:nvPr/>
        </p:nvSpPr>
        <p:spPr>
          <a:xfrm>
            <a:off x="11351114" y="5060781"/>
            <a:ext cx="2051695" cy="1421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3"/>
              <a:t>Vector Comparison</a:t>
            </a:r>
            <a:endParaRPr lang="en-US" sz="1833"/>
          </a:p>
        </p:txBody>
      </p:sp>
      <p:sp>
        <p:nvSpPr>
          <p:cNvPr id="21" name="TextBox 20">
            <a:extLst>
              <a:ext uri="{FF2B5EF4-FFF2-40B4-BE49-F238E27FC236}">
                <a16:creationId xmlns:a16="http://schemas.microsoft.com/office/drawing/2014/main" id="{5F393023-8D60-401A-88C8-32FC3D316C52}"/>
              </a:ext>
            </a:extLst>
          </p:cNvPr>
          <p:cNvSpPr txBox="1"/>
          <p:nvPr/>
        </p:nvSpPr>
        <p:spPr>
          <a:xfrm>
            <a:off x="886793" y="3521094"/>
            <a:ext cx="231223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bg1"/>
                </a:solidFill>
              </a:rPr>
              <a:t>Problem formulation</a:t>
            </a:r>
            <a:endParaRPr lang="en-US">
              <a:solidFill>
                <a:schemeClr val="bg1"/>
              </a:solidFill>
            </a:endParaRPr>
          </a:p>
        </p:txBody>
      </p:sp>
      <p:cxnSp>
        <p:nvCxnSpPr>
          <p:cNvPr id="23" name="Straight Arrow Connector 22">
            <a:extLst>
              <a:ext uri="{FF2B5EF4-FFF2-40B4-BE49-F238E27FC236}">
                <a16:creationId xmlns:a16="http://schemas.microsoft.com/office/drawing/2014/main" id="{BA10211C-499C-4709-928A-B4D2C66805F7}"/>
              </a:ext>
            </a:extLst>
          </p:cNvPr>
          <p:cNvCxnSpPr>
            <a:cxnSpLocks/>
          </p:cNvCxnSpPr>
          <p:nvPr/>
        </p:nvCxnSpPr>
        <p:spPr>
          <a:xfrm>
            <a:off x="3736802"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1059A85-487A-4C7B-AE9E-BBA1C93076BA}"/>
              </a:ext>
            </a:extLst>
          </p:cNvPr>
          <p:cNvCxnSpPr>
            <a:cxnSpLocks/>
          </p:cNvCxnSpPr>
          <p:nvPr/>
        </p:nvCxnSpPr>
        <p:spPr>
          <a:xfrm>
            <a:off x="6080096"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4CAA0E-C676-43D0-A28C-295095A81CCD}"/>
              </a:ext>
            </a:extLst>
          </p:cNvPr>
          <p:cNvCxnSpPr>
            <a:cxnSpLocks/>
          </p:cNvCxnSpPr>
          <p:nvPr/>
        </p:nvCxnSpPr>
        <p:spPr>
          <a:xfrm>
            <a:off x="8482634"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8123A3-764A-4D01-B3A6-31BC6928971B}"/>
              </a:ext>
            </a:extLst>
          </p:cNvPr>
          <p:cNvCxnSpPr>
            <a:cxnSpLocks/>
          </p:cNvCxnSpPr>
          <p:nvPr/>
        </p:nvCxnSpPr>
        <p:spPr>
          <a:xfrm>
            <a:off x="11000271"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7A1914-BE7A-4E00-8D90-14A56C8F5EC2}"/>
              </a:ext>
            </a:extLst>
          </p:cNvPr>
          <p:cNvCxnSpPr>
            <a:cxnSpLocks/>
          </p:cNvCxnSpPr>
          <p:nvPr/>
        </p:nvCxnSpPr>
        <p:spPr>
          <a:xfrm>
            <a:off x="13402809" y="5771355"/>
            <a:ext cx="465942"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5CEEE3-A6BF-4A4D-843A-D4BCD17FF868}"/>
              </a:ext>
            </a:extLst>
          </p:cNvPr>
          <p:cNvSpPr txBox="1"/>
          <p:nvPr/>
        </p:nvSpPr>
        <p:spPr>
          <a:xfrm>
            <a:off x="5789783" y="2815154"/>
            <a:ext cx="6862715" cy="55393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3333">
                <a:solidFill>
                  <a:schemeClr val="tx2">
                    <a:lumMod val="75000"/>
                  </a:schemeClr>
                </a:solidFill>
              </a:rPr>
              <a:t>Text classification</a:t>
            </a:r>
            <a:endParaRPr lang="en-US" sz="3333">
              <a:solidFill>
                <a:schemeClr val="tx2">
                  <a:lumMod val="75000"/>
                </a:schemeClr>
              </a:solidFill>
            </a:endParaRPr>
          </a:p>
        </p:txBody>
      </p:sp>
      <p:sp>
        <p:nvSpPr>
          <p:cNvPr id="30" name="Rectangle 29">
            <a:extLst>
              <a:ext uri="{FF2B5EF4-FFF2-40B4-BE49-F238E27FC236}">
                <a16:creationId xmlns:a16="http://schemas.microsoft.com/office/drawing/2014/main" id="{BBA01C27-479C-47E7-BB48-2BC96EFF7951}"/>
              </a:ext>
            </a:extLst>
          </p:cNvPr>
          <p:cNvSpPr/>
          <p:nvPr/>
        </p:nvSpPr>
        <p:spPr>
          <a:xfrm>
            <a:off x="1550938" y="4441899"/>
            <a:ext cx="11997795" cy="5003782"/>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C5F85E2-89FF-4719-95A2-8A6B8245B2C9}"/>
              </a:ext>
            </a:extLst>
          </p:cNvPr>
          <p:cNvSpPr txBox="1"/>
          <p:nvPr/>
        </p:nvSpPr>
        <p:spPr>
          <a:xfrm>
            <a:off x="5973001" y="8962810"/>
            <a:ext cx="248830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a:solidFill>
                  <a:schemeClr val="bg1"/>
                </a:solidFill>
              </a:rPr>
              <a:t>Fixed pretrained BERT</a:t>
            </a:r>
            <a:endParaRPr lang="en-US">
              <a:solidFill>
                <a:schemeClr val="bg1"/>
              </a:solidFill>
            </a:endParaRPr>
          </a:p>
        </p:txBody>
      </p:sp>
      <p:sp>
        <p:nvSpPr>
          <p:cNvPr id="33" name="Rectangle 32">
            <a:extLst>
              <a:ext uri="{FF2B5EF4-FFF2-40B4-BE49-F238E27FC236}">
                <a16:creationId xmlns:a16="http://schemas.microsoft.com/office/drawing/2014/main" id="{70569672-2B33-442D-998A-CF91EB50686D}"/>
              </a:ext>
            </a:extLst>
          </p:cNvPr>
          <p:cNvSpPr/>
          <p:nvPr/>
        </p:nvSpPr>
        <p:spPr>
          <a:xfrm>
            <a:off x="13651969" y="4441897"/>
            <a:ext cx="2504222" cy="5003782"/>
          </a:xfrm>
          <a:prstGeom prst="rect">
            <a:avLst/>
          </a:prstGeom>
          <a:solidFill>
            <a:srgbClr val="598B00">
              <a:alpha val="5098"/>
            </a:srgbClr>
          </a:solidFill>
          <a:ln w="127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7D8C056-0EB1-4F8A-A183-4676B035A10B}"/>
              </a:ext>
            </a:extLst>
          </p:cNvPr>
          <p:cNvSpPr txBox="1"/>
          <p:nvPr/>
        </p:nvSpPr>
        <p:spPr>
          <a:xfrm>
            <a:off x="13806549" y="8596519"/>
            <a:ext cx="2247858" cy="738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667">
                <a:solidFill>
                  <a:schemeClr val="bg1"/>
                </a:solidFill>
              </a:rPr>
              <a:t>Your task:</a:t>
            </a:r>
          </a:p>
          <a:p>
            <a:pPr algn="ctr">
              <a:lnSpc>
                <a:spcPct val="90000"/>
              </a:lnSpc>
            </a:pPr>
            <a:r>
              <a:rPr lang="en-GB" sz="2000">
                <a:solidFill>
                  <a:schemeClr val="bg1"/>
                </a:solidFill>
              </a:rPr>
              <a:t>Text classification</a:t>
            </a:r>
            <a:endParaRPr lang="en-US" sz="2000">
              <a:solidFill>
                <a:schemeClr val="bg1"/>
              </a:solidFill>
            </a:endParaRPr>
          </a:p>
        </p:txBody>
      </p:sp>
    </p:spTree>
    <p:extLst>
      <p:ext uri="{BB962C8B-B14F-4D97-AF65-F5344CB8AC3E}">
        <p14:creationId xmlns:p14="http://schemas.microsoft.com/office/powerpoint/2010/main" val="122866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393183" y="593124"/>
            <a:ext cx="10351119" cy="3361038"/>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a:t>Part 2: Self-Supervision, BERT and Beyond</a:t>
            </a:r>
          </a:p>
          <a:p>
            <a:pPr marL="571500" indent="-571500">
              <a:buFont typeface="Arial" panose="020B0604020202020204" pitchFamily="34" charset="0"/>
              <a:buChar char="•"/>
            </a:pPr>
            <a:r>
              <a:rPr lang="en-US" sz="4000">
                <a:solidFill>
                  <a:schemeClr val="tx2"/>
                </a:solidFill>
              </a:rPr>
              <a:t>Lecture</a:t>
            </a:r>
          </a:p>
          <a:p>
            <a:pPr marL="1333470" lvl="1" indent="-571500">
              <a:buFont typeface="Arial" panose="020B0604020202020204" pitchFamily="34" charset="0"/>
              <a:buChar char="•"/>
            </a:pPr>
            <a:r>
              <a:rPr lang="en-US" sz="4000">
                <a:solidFill>
                  <a:schemeClr val="accent2">
                    <a:lumMod val="40000"/>
                    <a:lumOff val="60000"/>
                  </a:schemeClr>
                </a:solidFill>
              </a:rPr>
              <a:t>Why Do DNNs Work Well?</a:t>
            </a:r>
          </a:p>
          <a:p>
            <a:pPr marL="1333470" lvl="1" indent="-571500">
              <a:buFont typeface="Arial" panose="020B0604020202020204" pitchFamily="34" charset="0"/>
              <a:buChar char="•"/>
            </a:pPr>
            <a:r>
              <a:rPr lang="en-US" sz="4000">
                <a:solidFill>
                  <a:schemeClr val="tx1"/>
                </a:solidFill>
              </a:rPr>
              <a:t>Self-Supervised Learning</a:t>
            </a:r>
          </a:p>
          <a:p>
            <a:pPr marL="1333470" lvl="1" indent="-571500">
              <a:buFont typeface="Arial" panose="020B0604020202020204" pitchFamily="34" charset="0"/>
              <a:buChar char="•"/>
            </a:pPr>
            <a:r>
              <a:rPr lang="en-US" sz="4000">
                <a:solidFill>
                  <a:schemeClr val="tx1"/>
                </a:solidFill>
              </a:rPr>
              <a:t>BERT</a:t>
            </a:r>
          </a:p>
          <a:p>
            <a:pPr marL="571500" indent="-571500">
              <a:buFont typeface="Arial" panose="020B0604020202020204" pitchFamily="34" charset="0"/>
              <a:buChar char="•"/>
            </a:pPr>
            <a:r>
              <a:rPr lang="en-US" sz="4000">
                <a:solidFill>
                  <a:schemeClr val="tx2"/>
                </a:solidFill>
              </a:rPr>
              <a:t>Lab</a:t>
            </a:r>
          </a:p>
          <a:p>
            <a:pPr marL="1333470" lvl="1" indent="-571500">
              <a:buFont typeface="Arial" panose="020B0604020202020204" pitchFamily="34" charset="0"/>
              <a:buChar char="•"/>
            </a:pPr>
            <a:r>
              <a:rPr lang="en-US" sz="4000">
                <a:solidFill>
                  <a:schemeClr val="tx1"/>
                </a:solidFill>
              </a:rPr>
              <a:t>Explore the Data</a:t>
            </a:r>
          </a:p>
          <a:p>
            <a:pPr marL="1333470" lvl="1" indent="-571500">
              <a:buFont typeface="Arial" panose="020B0604020202020204" pitchFamily="34" charset="0"/>
              <a:buChar char="•"/>
            </a:pPr>
            <a:r>
              <a:rPr lang="en-US" sz="4000">
                <a:solidFill>
                  <a:schemeClr val="tx1"/>
                </a:solidFill>
              </a:rPr>
              <a:t>Explore NeMo</a:t>
            </a:r>
          </a:p>
          <a:p>
            <a:pPr marL="1333470" lvl="1" indent="-571500">
              <a:buFont typeface="Arial" panose="020B0604020202020204" pitchFamily="34" charset="0"/>
              <a:buChar char="•"/>
            </a:pPr>
            <a:r>
              <a:rPr lang="en-US" sz="4000">
                <a:solidFill>
                  <a:schemeClr val="tx1"/>
                </a:solidFill>
              </a:rPr>
              <a:t>Text Classifier Project</a:t>
            </a:r>
          </a:p>
          <a:p>
            <a:pPr marL="571500" indent="-571500">
              <a:buFont typeface="Arial" panose="020B0604020202020204" pitchFamily="34" charset="0"/>
              <a:buChar char="•"/>
            </a:pPr>
            <a:r>
              <a:rPr lang="en-US" sz="4000">
                <a:solidFill>
                  <a:schemeClr val="tx2"/>
                </a:solidFill>
              </a:rPr>
              <a:t>Lecture (cont’d)</a:t>
            </a:r>
          </a:p>
          <a:p>
            <a:pPr marL="1333470" lvl="1" indent="-571500">
              <a:buFont typeface="Arial" panose="020B0604020202020204" pitchFamily="34" charset="0"/>
              <a:buChar char="•"/>
            </a:pPr>
            <a:r>
              <a:rPr lang="en-US" sz="4000">
                <a:solidFill>
                  <a:schemeClr val="tx1"/>
                </a:solidFill>
              </a:rPr>
              <a:t>The Scaling Laws</a:t>
            </a:r>
          </a:p>
          <a:p>
            <a:pPr marL="1333470" lvl="1" indent="-571500">
              <a:buFont typeface="Arial" panose="020B0604020202020204" pitchFamily="34" charset="0"/>
              <a:buChar char="•"/>
            </a:pPr>
            <a:r>
              <a:rPr lang="en-GB" sz="4000"/>
              <a:t>Can and should we go even bigger?</a:t>
            </a:r>
          </a:p>
          <a:p>
            <a:pPr marL="571500" indent="-571500">
              <a:buFont typeface="Arial" panose="020B0604020202020204" pitchFamily="34" charset="0"/>
              <a:buChar char="•"/>
            </a:pPr>
            <a:r>
              <a:rPr lang="en-US" sz="4000">
                <a:solidFill>
                  <a:schemeClr val="tx2"/>
                </a:solidFill>
              </a:rPr>
              <a:t>Lab (cont’d)</a:t>
            </a:r>
          </a:p>
          <a:p>
            <a:pPr marL="1333470" lvl="1" indent="-571500">
              <a:buFont typeface="Arial" panose="020B0604020202020204" pitchFamily="34" charset="0"/>
              <a:buChar char="•"/>
            </a:pPr>
            <a:r>
              <a:rPr lang="en-US" sz="4000">
                <a:solidFill>
                  <a:schemeClr val="tx1"/>
                </a:solidFill>
              </a:rPr>
              <a:t>Named Entity Recognizer</a:t>
            </a:r>
          </a:p>
        </p:txBody>
      </p:sp>
    </p:spTree>
    <p:extLst>
      <p:ext uri="{BB962C8B-B14F-4D97-AF65-F5344CB8AC3E}">
        <p14:creationId xmlns:p14="http://schemas.microsoft.com/office/powerpoint/2010/main" val="201367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405126" y="3840480"/>
            <a:ext cx="10351119" cy="2458720"/>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a:t>Part 2: Self-Supervision, BERT and Beyond</a:t>
            </a:r>
          </a:p>
          <a:p>
            <a:pPr marL="571500" indent="-571500">
              <a:buFont typeface="Arial" panose="020B0604020202020204" pitchFamily="34" charset="0"/>
              <a:buChar char="•"/>
            </a:pPr>
            <a:r>
              <a:rPr lang="en-US" sz="4000">
                <a:solidFill>
                  <a:schemeClr val="tx2"/>
                </a:solidFill>
              </a:rPr>
              <a:t>Lecture</a:t>
            </a:r>
          </a:p>
          <a:p>
            <a:pPr marL="1333470" lvl="1" indent="-571500">
              <a:buFont typeface="Arial" panose="020B0604020202020204" pitchFamily="34" charset="0"/>
              <a:buChar char="•"/>
            </a:pPr>
            <a:r>
              <a:rPr lang="en-US" sz="4000">
                <a:solidFill>
                  <a:schemeClr val="tx1"/>
                </a:solidFill>
              </a:rPr>
              <a:t>Why Do DNNs Work Well?</a:t>
            </a:r>
          </a:p>
          <a:p>
            <a:pPr marL="1333470" lvl="1" indent="-571500">
              <a:buFont typeface="Arial" panose="020B0604020202020204" pitchFamily="34" charset="0"/>
              <a:buChar char="•"/>
            </a:pPr>
            <a:r>
              <a:rPr lang="en-US" sz="4000">
                <a:solidFill>
                  <a:schemeClr val="tx1"/>
                </a:solidFill>
              </a:rPr>
              <a:t>Self-Supervised Learning</a:t>
            </a:r>
          </a:p>
          <a:p>
            <a:pPr marL="1333470" lvl="1" indent="-571500">
              <a:buFont typeface="Arial" panose="020B0604020202020204" pitchFamily="34" charset="0"/>
              <a:buChar char="•"/>
            </a:pPr>
            <a:r>
              <a:rPr lang="en-US" sz="4000">
                <a:solidFill>
                  <a:schemeClr val="tx1"/>
                </a:solidFill>
              </a:rPr>
              <a:t>BERT</a:t>
            </a:r>
          </a:p>
          <a:p>
            <a:pPr marL="571500" indent="-571500">
              <a:buFont typeface="Arial" panose="020B0604020202020204" pitchFamily="34" charset="0"/>
              <a:buChar char="•"/>
            </a:pPr>
            <a:r>
              <a:rPr lang="en-US" sz="4000">
                <a:solidFill>
                  <a:schemeClr val="tx2"/>
                </a:solidFill>
              </a:rPr>
              <a:t>Lab</a:t>
            </a:r>
          </a:p>
          <a:p>
            <a:pPr marL="1333470" lvl="1" indent="-571500">
              <a:buFont typeface="Arial" panose="020B0604020202020204" pitchFamily="34" charset="0"/>
              <a:buChar char="•"/>
            </a:pPr>
            <a:r>
              <a:rPr lang="en-US" sz="4000">
                <a:solidFill>
                  <a:schemeClr val="tx1"/>
                </a:solidFill>
              </a:rPr>
              <a:t>Explore the Data</a:t>
            </a:r>
          </a:p>
          <a:p>
            <a:pPr marL="1333470" lvl="1" indent="-571500">
              <a:buFont typeface="Arial" panose="020B0604020202020204" pitchFamily="34" charset="0"/>
              <a:buChar char="•"/>
            </a:pPr>
            <a:r>
              <a:rPr lang="en-US" sz="4000">
                <a:solidFill>
                  <a:schemeClr val="tx1"/>
                </a:solidFill>
              </a:rPr>
              <a:t>Explore NeMo</a:t>
            </a:r>
          </a:p>
          <a:p>
            <a:pPr marL="1333470" lvl="1" indent="-571500">
              <a:buFont typeface="Arial" panose="020B0604020202020204" pitchFamily="34" charset="0"/>
              <a:buChar char="•"/>
            </a:pPr>
            <a:r>
              <a:rPr lang="en-US" sz="4000">
                <a:solidFill>
                  <a:schemeClr val="tx1"/>
                </a:solidFill>
              </a:rPr>
              <a:t>Text Classifier Project</a:t>
            </a:r>
          </a:p>
          <a:p>
            <a:pPr marL="571500" indent="-571500">
              <a:buFont typeface="Arial" panose="020B0604020202020204" pitchFamily="34" charset="0"/>
              <a:buChar char="•"/>
            </a:pPr>
            <a:r>
              <a:rPr lang="en-US" sz="4000">
                <a:solidFill>
                  <a:schemeClr val="tx2"/>
                </a:solidFill>
              </a:rPr>
              <a:t>Lecture (cont’d)</a:t>
            </a:r>
          </a:p>
          <a:p>
            <a:pPr marL="1333470" lvl="1" indent="-571500">
              <a:buFont typeface="Arial" panose="020B0604020202020204" pitchFamily="34" charset="0"/>
              <a:buChar char="•"/>
            </a:pPr>
            <a:r>
              <a:rPr lang="en-US" sz="4000">
                <a:solidFill>
                  <a:schemeClr val="tx1"/>
                </a:solidFill>
              </a:rPr>
              <a:t>The Scaling Laws</a:t>
            </a:r>
          </a:p>
          <a:p>
            <a:pPr marL="1333470" lvl="1" indent="-571500">
              <a:buFont typeface="Arial" panose="020B0604020202020204" pitchFamily="34" charset="0"/>
              <a:buChar char="•"/>
            </a:pPr>
            <a:r>
              <a:rPr lang="en-GB" sz="4000"/>
              <a:t>Can and should we go even bigger?</a:t>
            </a:r>
          </a:p>
          <a:p>
            <a:pPr marL="571500" indent="-571500">
              <a:buFont typeface="Arial" panose="020B0604020202020204" pitchFamily="34" charset="0"/>
              <a:buChar char="•"/>
            </a:pPr>
            <a:r>
              <a:rPr lang="en-US" sz="4000">
                <a:solidFill>
                  <a:schemeClr val="tx2"/>
                </a:solidFill>
              </a:rPr>
              <a:t>Lab (cont’d)</a:t>
            </a:r>
          </a:p>
          <a:p>
            <a:pPr marL="1333470" lvl="1" indent="-571500">
              <a:buFont typeface="Arial" panose="020B0604020202020204" pitchFamily="34" charset="0"/>
              <a:buChar char="•"/>
            </a:pPr>
            <a:r>
              <a:rPr lang="en-US" sz="4000">
                <a:solidFill>
                  <a:schemeClr val="tx1"/>
                </a:solidFill>
              </a:rPr>
              <a:t>Named Entity Recognizer</a:t>
            </a:r>
          </a:p>
        </p:txBody>
      </p:sp>
    </p:spTree>
    <p:extLst>
      <p:ext uri="{BB962C8B-B14F-4D97-AF65-F5344CB8AC3E}">
        <p14:creationId xmlns:p14="http://schemas.microsoft.com/office/powerpoint/2010/main" val="166813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405126" y="6319520"/>
            <a:ext cx="10351119" cy="1828800"/>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a:t>Part 2: Self-Supervision, BERT and Beyond</a:t>
            </a:r>
          </a:p>
          <a:p>
            <a:pPr marL="571500" indent="-571500">
              <a:buFont typeface="Arial" panose="020B0604020202020204" pitchFamily="34" charset="0"/>
              <a:buChar char="•"/>
            </a:pPr>
            <a:r>
              <a:rPr lang="en-US" sz="4000">
                <a:solidFill>
                  <a:schemeClr val="tx2"/>
                </a:solidFill>
              </a:rPr>
              <a:t>Lecture</a:t>
            </a:r>
          </a:p>
          <a:p>
            <a:pPr marL="1333470" lvl="1" indent="-571500">
              <a:buFont typeface="Arial" panose="020B0604020202020204" pitchFamily="34" charset="0"/>
              <a:buChar char="•"/>
            </a:pPr>
            <a:r>
              <a:rPr lang="en-US" sz="4000">
                <a:solidFill>
                  <a:schemeClr val="tx1"/>
                </a:solidFill>
              </a:rPr>
              <a:t>Why Do DNNs Work Well?</a:t>
            </a:r>
          </a:p>
          <a:p>
            <a:pPr marL="1333470" lvl="1" indent="-571500">
              <a:buFont typeface="Arial" panose="020B0604020202020204" pitchFamily="34" charset="0"/>
              <a:buChar char="•"/>
            </a:pPr>
            <a:r>
              <a:rPr lang="en-US" sz="4000">
                <a:solidFill>
                  <a:schemeClr val="tx1"/>
                </a:solidFill>
              </a:rPr>
              <a:t>Self-Supervised Learning</a:t>
            </a:r>
          </a:p>
          <a:p>
            <a:pPr marL="1333470" lvl="1" indent="-571500">
              <a:buFont typeface="Arial" panose="020B0604020202020204" pitchFamily="34" charset="0"/>
              <a:buChar char="•"/>
            </a:pPr>
            <a:r>
              <a:rPr lang="en-US" sz="4000">
                <a:solidFill>
                  <a:schemeClr val="tx1"/>
                </a:solidFill>
              </a:rPr>
              <a:t>BERT</a:t>
            </a:r>
          </a:p>
          <a:p>
            <a:pPr marL="571500" indent="-571500">
              <a:buFont typeface="Arial" panose="020B0604020202020204" pitchFamily="34" charset="0"/>
              <a:buChar char="•"/>
            </a:pPr>
            <a:r>
              <a:rPr lang="en-US" sz="4000">
                <a:solidFill>
                  <a:schemeClr val="tx2"/>
                </a:solidFill>
              </a:rPr>
              <a:t>Lab</a:t>
            </a:r>
          </a:p>
          <a:p>
            <a:pPr marL="1333470" lvl="1" indent="-571500">
              <a:buFont typeface="Arial" panose="020B0604020202020204" pitchFamily="34" charset="0"/>
              <a:buChar char="•"/>
            </a:pPr>
            <a:r>
              <a:rPr lang="en-US" sz="4000">
                <a:solidFill>
                  <a:schemeClr val="tx1"/>
                </a:solidFill>
              </a:rPr>
              <a:t>Explore the Data</a:t>
            </a:r>
          </a:p>
          <a:p>
            <a:pPr marL="1333470" lvl="1" indent="-571500">
              <a:buFont typeface="Arial" panose="020B0604020202020204" pitchFamily="34" charset="0"/>
              <a:buChar char="•"/>
            </a:pPr>
            <a:r>
              <a:rPr lang="en-US" sz="4000">
                <a:solidFill>
                  <a:schemeClr val="tx1"/>
                </a:solidFill>
              </a:rPr>
              <a:t>Explore NeMo</a:t>
            </a:r>
          </a:p>
          <a:p>
            <a:pPr marL="1333470" lvl="1" indent="-571500">
              <a:buFont typeface="Arial" panose="020B0604020202020204" pitchFamily="34" charset="0"/>
              <a:buChar char="•"/>
            </a:pPr>
            <a:r>
              <a:rPr lang="en-US" sz="4000">
                <a:solidFill>
                  <a:schemeClr val="tx1"/>
                </a:solidFill>
              </a:rPr>
              <a:t>Text Classifier Project</a:t>
            </a:r>
          </a:p>
          <a:p>
            <a:pPr marL="571500" indent="-571500">
              <a:buFont typeface="Arial" panose="020B0604020202020204" pitchFamily="34" charset="0"/>
              <a:buChar char="•"/>
            </a:pPr>
            <a:r>
              <a:rPr lang="en-US" sz="4000">
                <a:solidFill>
                  <a:schemeClr val="tx2"/>
                </a:solidFill>
              </a:rPr>
              <a:t>Lecture (cont’d)</a:t>
            </a:r>
          </a:p>
          <a:p>
            <a:pPr marL="1333470" lvl="1" indent="-571500">
              <a:buFont typeface="Arial" panose="020B0604020202020204" pitchFamily="34" charset="0"/>
              <a:buChar char="•"/>
            </a:pPr>
            <a:r>
              <a:rPr lang="en-US" sz="4000">
                <a:solidFill>
                  <a:schemeClr val="accent2">
                    <a:lumMod val="40000"/>
                    <a:lumOff val="60000"/>
                  </a:schemeClr>
                </a:solidFill>
              </a:rPr>
              <a:t>The Scaling Laws</a:t>
            </a:r>
          </a:p>
          <a:p>
            <a:pPr marL="1333470" lvl="1" indent="-571500">
              <a:buFont typeface="Arial" panose="020B0604020202020204" pitchFamily="34" charset="0"/>
              <a:buChar char="•"/>
            </a:pPr>
            <a:r>
              <a:rPr lang="en-GB" sz="4000"/>
              <a:t>Can and should we go even bigger?</a:t>
            </a:r>
          </a:p>
          <a:p>
            <a:pPr marL="571500" indent="-571500">
              <a:buFont typeface="Arial" panose="020B0604020202020204" pitchFamily="34" charset="0"/>
              <a:buChar char="•"/>
            </a:pPr>
            <a:r>
              <a:rPr lang="en-US" sz="4000">
                <a:solidFill>
                  <a:schemeClr val="tx2"/>
                </a:solidFill>
              </a:rPr>
              <a:t>Lab (cont’d)</a:t>
            </a:r>
          </a:p>
          <a:p>
            <a:pPr marL="1333470" lvl="1" indent="-571500">
              <a:buFont typeface="Arial" panose="020B0604020202020204" pitchFamily="34" charset="0"/>
              <a:buChar char="•"/>
            </a:pPr>
            <a:r>
              <a:rPr lang="en-US" sz="4000">
                <a:solidFill>
                  <a:schemeClr val="tx1"/>
                </a:solidFill>
              </a:rPr>
              <a:t>Named Entity Recognizer</a:t>
            </a:r>
          </a:p>
        </p:txBody>
      </p:sp>
    </p:spTree>
    <p:extLst>
      <p:ext uri="{BB962C8B-B14F-4D97-AF65-F5344CB8AC3E}">
        <p14:creationId xmlns:p14="http://schemas.microsoft.com/office/powerpoint/2010/main" val="178856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a:xfrm>
            <a:off x="830578" y="752619"/>
            <a:ext cx="16626840" cy="984885"/>
          </a:xfrm>
        </p:spPr>
        <p:txBody>
          <a:bodyPr/>
          <a:lstStyle/>
          <a:p>
            <a:r>
              <a:rPr lang="en-GB" sz="4667"/>
              <a:t>Bidirectional Transformers (BERT)</a:t>
            </a:r>
            <a:endParaRPr lang="en-US" sz="4667"/>
          </a:p>
        </p:txBody>
      </p:sp>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a:xfrm>
            <a:off x="830578" y="1593127"/>
            <a:ext cx="16626840" cy="875772"/>
          </a:xfrm>
        </p:spPr>
        <p:txBody>
          <a:bodyPr/>
          <a:lstStyle/>
          <a:p>
            <a:r>
              <a:rPr lang="en-GB"/>
              <a:t>Base vs Large</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Devlin, J., Chang, M. W., Lee, K., &amp; Toutanova, K. (2018). Bert: Pre-training of deep bidirectional transformers for language understanding. </a:t>
            </a:r>
            <a:r>
              <a:rPr lang="en-US" sz="1000" err="1">
                <a:solidFill>
                  <a:srgbClr val="222222"/>
                </a:solidFill>
                <a:latin typeface="Arial" panose="020B0604020202020204" pitchFamily="34" charset="0"/>
              </a:rPr>
              <a:t>arXiv</a:t>
            </a:r>
            <a:r>
              <a:rPr lang="en-US" sz="1000">
                <a:solidFill>
                  <a:srgbClr val="222222"/>
                </a:solidFill>
                <a:latin typeface="Arial" panose="020B0604020202020204" pitchFamily="34" charset="0"/>
              </a:rPr>
              <a:t> preprint arXiv:1810.04805.</a:t>
            </a:r>
            <a:endParaRPr lang="en-US" sz="1000"/>
          </a:p>
        </p:txBody>
      </p:sp>
      <p:pic>
        <p:nvPicPr>
          <p:cNvPr id="4" name="Picture 3">
            <a:extLst>
              <a:ext uri="{FF2B5EF4-FFF2-40B4-BE49-F238E27FC236}">
                <a16:creationId xmlns:a16="http://schemas.microsoft.com/office/drawing/2014/main" id="{78B3CBDF-7085-4E6E-8C65-64BE23EE735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19457" y="3119703"/>
            <a:ext cx="11449087" cy="4752450"/>
          </a:xfrm>
          <a:prstGeom prst="rect">
            <a:avLst/>
          </a:prstGeom>
        </p:spPr>
      </p:pic>
      <p:cxnSp>
        <p:nvCxnSpPr>
          <p:cNvPr id="6" name="Straight Arrow Connector 5">
            <a:extLst>
              <a:ext uri="{FF2B5EF4-FFF2-40B4-BE49-F238E27FC236}">
                <a16:creationId xmlns:a16="http://schemas.microsoft.com/office/drawing/2014/main" id="{D94A67DF-C8CD-4A58-B4E0-E979FAD04DE0}"/>
              </a:ext>
            </a:extLst>
          </p:cNvPr>
          <p:cNvCxnSpPr/>
          <p:nvPr/>
        </p:nvCxnSpPr>
        <p:spPr>
          <a:xfrm>
            <a:off x="2477246" y="4677879"/>
            <a:ext cx="1195295" cy="585695"/>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A9711E9-4702-4E70-91C8-57D1214A89F4}"/>
              </a:ext>
            </a:extLst>
          </p:cNvPr>
          <p:cNvCxnSpPr>
            <a:cxnSpLocks/>
          </p:cNvCxnSpPr>
          <p:nvPr/>
        </p:nvCxnSpPr>
        <p:spPr>
          <a:xfrm flipV="1">
            <a:off x="2477248" y="5702123"/>
            <a:ext cx="1195295" cy="585695"/>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52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p:txBody>
          <a:bodyPr/>
          <a:lstStyle/>
          <a:p>
            <a:r>
              <a:rPr lang="en-GB" sz="4667"/>
              <a:t>GPT-2</a:t>
            </a:r>
            <a:endParaRPr lang="en-US" sz="4667"/>
          </a:p>
        </p:txBody>
      </p:sp>
      <p:sp>
        <p:nvSpPr>
          <p:cNvPr id="5" name="Content Placeholder 4">
            <a:extLst>
              <a:ext uri="{FF2B5EF4-FFF2-40B4-BE49-F238E27FC236}">
                <a16:creationId xmlns:a16="http://schemas.microsoft.com/office/drawing/2014/main" id="{2AC53FCF-20B7-4C38-BD36-15A8735D82EA}"/>
              </a:ext>
            </a:extLst>
          </p:cNvPr>
          <p:cNvSpPr>
            <a:spLocks noGrp="1"/>
          </p:cNvSpPr>
          <p:nvPr>
            <p:ph sz="half" idx="1"/>
          </p:nvPr>
        </p:nvSpPr>
        <p:spPr/>
        <p:txBody>
          <a:bodyPr/>
          <a:lstStyle/>
          <a:p>
            <a:pPr>
              <a:buFont typeface="Arial" panose="020B0604020202020204" pitchFamily="34" charset="0"/>
              <a:buChar char="•"/>
            </a:pPr>
            <a:r>
              <a:rPr lang="en-GB" sz="3333"/>
              <a:t>Largely the same but:</a:t>
            </a:r>
          </a:p>
          <a:p>
            <a:pPr lvl="1">
              <a:buFont typeface="Arial" panose="020B0604020202020204" pitchFamily="34" charset="0"/>
              <a:buChar char="•"/>
            </a:pPr>
            <a:r>
              <a:rPr lang="en-GB" sz="3000"/>
              <a:t>Larger in every way:</a:t>
            </a:r>
          </a:p>
          <a:p>
            <a:pPr lvl="2">
              <a:buFont typeface="Arial" panose="020B0604020202020204" pitchFamily="34" charset="0"/>
              <a:buChar char="•"/>
            </a:pPr>
            <a:r>
              <a:rPr lang="en-GB" sz="2667"/>
              <a:t>More decoder layers: 12-&gt;48</a:t>
            </a:r>
          </a:p>
          <a:p>
            <a:pPr lvl="2">
              <a:buFont typeface="Arial" panose="020B0604020202020204" pitchFamily="34" charset="0"/>
              <a:buChar char="•"/>
            </a:pPr>
            <a:r>
              <a:rPr lang="en-GB" sz="2667"/>
              <a:t>Larger vocabulary:  50,257</a:t>
            </a:r>
          </a:p>
          <a:p>
            <a:pPr lvl="2">
              <a:buFont typeface="Arial" panose="020B0604020202020204" pitchFamily="34" charset="0"/>
              <a:buChar char="•"/>
            </a:pPr>
            <a:r>
              <a:rPr lang="en-GB" sz="2667"/>
              <a:t>Larger context: 512 -&gt; 1024</a:t>
            </a:r>
          </a:p>
          <a:p>
            <a:pPr lvl="2">
              <a:buFont typeface="Arial" panose="020B0604020202020204" pitchFamily="34" charset="0"/>
              <a:buChar char="•"/>
            </a:pPr>
            <a:r>
              <a:rPr lang="en-GB" sz="2667"/>
              <a:t>Larger batch size</a:t>
            </a:r>
          </a:p>
          <a:p>
            <a:pPr lvl="1">
              <a:buFont typeface="Arial" panose="020B0604020202020204" pitchFamily="34" charset="0"/>
              <a:buChar char="•"/>
            </a:pPr>
            <a:r>
              <a:rPr lang="en-GB" sz="3000"/>
              <a:t>Changes to layer normalization</a:t>
            </a:r>
          </a:p>
          <a:p>
            <a:pPr lvl="1">
              <a:buFont typeface="Arial" panose="020B0604020202020204" pitchFamily="34" charset="0"/>
              <a:buChar char="•"/>
            </a:pPr>
            <a:r>
              <a:rPr lang="en-GB" sz="3000"/>
              <a:t>Different initialization scheme</a:t>
            </a:r>
          </a:p>
          <a:p>
            <a:endParaRPr lang="en-US" sz="3333"/>
          </a:p>
        </p:txBody>
      </p:sp>
      <p:pic>
        <p:nvPicPr>
          <p:cNvPr id="7" name="Content Placeholder 6">
            <a:extLst>
              <a:ext uri="{FF2B5EF4-FFF2-40B4-BE49-F238E27FC236}">
                <a16:creationId xmlns:a16="http://schemas.microsoft.com/office/drawing/2014/main" id="{C1F9177B-5F1B-413B-BF5B-5EE829EBE2A8}"/>
              </a:ext>
            </a:extLst>
          </p:cNvPr>
          <p:cNvPicPr>
            <a:picLocks noGrp="1" noChangeAspect="1"/>
          </p:cNvPicPr>
          <p:nvPr>
            <p:ph sz="half" idx="2"/>
          </p:nvPr>
        </p:nvPicPr>
        <p:blipFill>
          <a:blip r:embed="rId2"/>
          <a:stretch>
            <a:fillRect/>
          </a:stretch>
        </p:blipFill>
        <p:spPr>
          <a:xfrm>
            <a:off x="9828754" y="4442234"/>
            <a:ext cx="7324185" cy="3241265"/>
          </a:xfrm>
          <a:prstGeom prst="rect">
            <a:avLst/>
          </a:prstGeom>
        </p:spPr>
      </p:pic>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p:txBody>
          <a:bodyPr/>
          <a:lstStyle/>
          <a:p>
            <a:r>
              <a:rPr lang="en-GB"/>
              <a:t>GPT vs GPT-2</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Radford, A., Wu, J., Child, R., Luan, D., </a:t>
            </a:r>
            <a:r>
              <a:rPr lang="en-US" sz="1000" err="1">
                <a:solidFill>
                  <a:srgbClr val="222222"/>
                </a:solidFill>
                <a:latin typeface="Arial" panose="020B0604020202020204" pitchFamily="34" charset="0"/>
              </a:rPr>
              <a:t>Amodei</a:t>
            </a:r>
            <a:r>
              <a:rPr lang="en-US" sz="1000">
                <a:solidFill>
                  <a:srgbClr val="222222"/>
                </a:solidFill>
                <a:latin typeface="Arial" panose="020B0604020202020204" pitchFamily="34" charset="0"/>
              </a:rPr>
              <a:t>, D., &amp; </a:t>
            </a:r>
            <a:r>
              <a:rPr lang="en-US" sz="1000" err="1">
                <a:solidFill>
                  <a:srgbClr val="222222"/>
                </a:solidFill>
                <a:latin typeface="Arial" panose="020B0604020202020204" pitchFamily="34" charset="0"/>
              </a:rPr>
              <a:t>Sutskever</a:t>
            </a:r>
            <a:r>
              <a:rPr lang="en-US" sz="1000">
                <a:solidFill>
                  <a:srgbClr val="222222"/>
                </a:solidFill>
                <a:latin typeface="Arial" panose="020B0604020202020204" pitchFamily="34" charset="0"/>
              </a:rPr>
              <a:t>, I. (2019). Language models are unsupervised multitask learners. </a:t>
            </a:r>
            <a:r>
              <a:rPr lang="en-US" sz="1000" err="1">
                <a:solidFill>
                  <a:srgbClr val="222222"/>
                </a:solidFill>
                <a:latin typeface="Arial" panose="020B0604020202020204" pitchFamily="34" charset="0"/>
              </a:rPr>
              <a:t>OpenAI</a:t>
            </a:r>
            <a:r>
              <a:rPr lang="en-US" sz="1000">
                <a:solidFill>
                  <a:srgbClr val="222222"/>
                </a:solidFill>
                <a:latin typeface="Arial" panose="020B0604020202020204" pitchFamily="34" charset="0"/>
              </a:rPr>
              <a:t> Blog, 1(8), 9.</a:t>
            </a:r>
            <a:endParaRPr lang="en-US" sz="1000"/>
          </a:p>
        </p:txBody>
      </p:sp>
    </p:spTree>
    <p:extLst>
      <p:ext uri="{BB962C8B-B14F-4D97-AF65-F5344CB8AC3E}">
        <p14:creationId xmlns:p14="http://schemas.microsoft.com/office/powerpoint/2010/main" val="322736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p:txBody>
          <a:bodyPr/>
          <a:lstStyle/>
          <a:p>
            <a:r>
              <a:rPr lang="en-GB" sz="4667"/>
              <a:t>GPT-2</a:t>
            </a:r>
            <a:endParaRPr lang="en-US" sz="4667"/>
          </a:p>
        </p:txBody>
      </p:sp>
      <p:pic>
        <p:nvPicPr>
          <p:cNvPr id="8" name="Content Placeholder 7">
            <a:extLst>
              <a:ext uri="{FF2B5EF4-FFF2-40B4-BE49-F238E27FC236}">
                <a16:creationId xmlns:a16="http://schemas.microsoft.com/office/drawing/2014/main" id="{C18FBA6A-6B12-4926-AE21-0FC7E131CDB1}"/>
              </a:ext>
            </a:extLst>
          </p:cNvPr>
          <p:cNvPicPr>
            <a:picLocks noGrp="1" noChangeAspect="1"/>
          </p:cNvPicPr>
          <p:nvPr>
            <p:ph sz="half" idx="1"/>
          </p:nvPr>
        </p:nvPicPr>
        <p:blipFill>
          <a:blip r:embed="rId2" cstate="email">
            <a:extLst>
              <a:ext uri="{28A0092B-C50C-407E-A947-70E740481C1C}">
                <a14:useLocalDpi xmlns:a14="http://schemas.microsoft.com/office/drawing/2010/main"/>
              </a:ext>
            </a:extLst>
          </a:blip>
          <a:stretch>
            <a:fillRect/>
          </a:stretch>
        </p:blipFill>
        <p:spPr>
          <a:xfrm>
            <a:off x="830792" y="4137511"/>
            <a:ext cx="8241772" cy="4919752"/>
          </a:xfrm>
          <a:prstGeom prst="rect">
            <a:avLst/>
          </a:prstGeom>
        </p:spPr>
      </p:pic>
      <p:sp>
        <p:nvSpPr>
          <p:cNvPr id="9" name="Text Placeholder 8">
            <a:extLst>
              <a:ext uri="{FF2B5EF4-FFF2-40B4-BE49-F238E27FC236}">
                <a16:creationId xmlns:a16="http://schemas.microsoft.com/office/drawing/2014/main" id="{D56E9AAC-DF8D-4F59-ACDB-20E35AE2FB6B}"/>
              </a:ext>
            </a:extLst>
          </p:cNvPr>
          <p:cNvSpPr>
            <a:spLocks noGrp="1"/>
          </p:cNvSpPr>
          <p:nvPr>
            <p:ph type="body" sz="quarter" idx="10"/>
          </p:nvPr>
        </p:nvSpPr>
        <p:spPr/>
        <p:txBody>
          <a:bodyPr/>
          <a:lstStyle/>
          <a:p>
            <a:r>
              <a:rPr lang="en-GB"/>
              <a:t>The Impact</a:t>
            </a:r>
            <a:endParaRPr lang="en-US"/>
          </a:p>
        </p:txBody>
      </p:sp>
      <p:sp>
        <p:nvSpPr>
          <p:cNvPr id="3" name="Rectangle 2">
            <a:extLst>
              <a:ext uri="{FF2B5EF4-FFF2-40B4-BE49-F238E27FC236}">
                <a16:creationId xmlns:a16="http://schemas.microsoft.com/office/drawing/2014/main" id="{F82C99D1-B1D0-4F9D-937C-6DE052927F04}"/>
              </a:ext>
            </a:extLst>
          </p:cNvPr>
          <p:cNvSpPr/>
          <p:nvPr/>
        </p:nvSpPr>
        <p:spPr>
          <a:xfrm>
            <a:off x="0" y="9979224"/>
            <a:ext cx="16859623" cy="246221"/>
          </a:xfrm>
          <a:prstGeom prst="rect">
            <a:avLst/>
          </a:prstGeom>
        </p:spPr>
        <p:txBody>
          <a:bodyPr wrap="square">
            <a:spAutoFit/>
          </a:bodyPr>
          <a:lstStyle/>
          <a:p>
            <a:r>
              <a:rPr lang="en-US" sz="1000">
                <a:solidFill>
                  <a:srgbClr val="222222"/>
                </a:solidFill>
                <a:latin typeface="Arial" panose="020B0604020202020204" pitchFamily="34" charset="0"/>
              </a:rPr>
              <a:t>Radford, A., Wu, J., Child, R., Luan, D., </a:t>
            </a:r>
            <a:r>
              <a:rPr lang="en-US" sz="1000" err="1">
                <a:solidFill>
                  <a:srgbClr val="222222"/>
                </a:solidFill>
                <a:latin typeface="Arial" panose="020B0604020202020204" pitchFamily="34" charset="0"/>
              </a:rPr>
              <a:t>Amodei</a:t>
            </a:r>
            <a:r>
              <a:rPr lang="en-US" sz="1000">
                <a:solidFill>
                  <a:srgbClr val="222222"/>
                </a:solidFill>
                <a:latin typeface="Arial" panose="020B0604020202020204" pitchFamily="34" charset="0"/>
              </a:rPr>
              <a:t>, D., &amp; </a:t>
            </a:r>
            <a:r>
              <a:rPr lang="en-US" sz="1000" err="1">
                <a:solidFill>
                  <a:srgbClr val="222222"/>
                </a:solidFill>
                <a:latin typeface="Arial" panose="020B0604020202020204" pitchFamily="34" charset="0"/>
              </a:rPr>
              <a:t>Sutskever</a:t>
            </a:r>
            <a:r>
              <a:rPr lang="en-US" sz="1000">
                <a:solidFill>
                  <a:srgbClr val="222222"/>
                </a:solidFill>
                <a:latin typeface="Arial" panose="020B0604020202020204" pitchFamily="34" charset="0"/>
              </a:rPr>
              <a:t>, I. (2019). Language models are unsupervised multitask learners. </a:t>
            </a:r>
            <a:r>
              <a:rPr lang="en-US" sz="1000" err="1">
                <a:solidFill>
                  <a:srgbClr val="222222"/>
                </a:solidFill>
                <a:latin typeface="Arial" panose="020B0604020202020204" pitchFamily="34" charset="0"/>
              </a:rPr>
              <a:t>OpenAI</a:t>
            </a:r>
            <a:r>
              <a:rPr lang="en-US" sz="1000">
                <a:solidFill>
                  <a:srgbClr val="222222"/>
                </a:solidFill>
                <a:latin typeface="Arial" panose="020B0604020202020204" pitchFamily="34" charset="0"/>
              </a:rPr>
              <a:t> Blog, 1(8), 9.</a:t>
            </a:r>
            <a:endParaRPr lang="en-US" sz="1000"/>
          </a:p>
        </p:txBody>
      </p:sp>
      <p:pic>
        <p:nvPicPr>
          <p:cNvPr id="10" name="Content Placeholder 9">
            <a:extLst>
              <a:ext uri="{FF2B5EF4-FFF2-40B4-BE49-F238E27FC236}">
                <a16:creationId xmlns:a16="http://schemas.microsoft.com/office/drawing/2014/main" id="{5F978488-1BCD-49F5-AFE6-5A921578A60E}"/>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9252450" y="4128806"/>
            <a:ext cx="8167747" cy="4937162"/>
          </a:xfrm>
          <a:prstGeom prst="rect">
            <a:avLst/>
          </a:prstGeom>
        </p:spPr>
      </p:pic>
    </p:spTree>
    <p:extLst>
      <p:ext uri="{BB962C8B-B14F-4D97-AF65-F5344CB8AC3E}">
        <p14:creationId xmlns:p14="http://schemas.microsoft.com/office/powerpoint/2010/main" val="424151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Measurable improvement</a:t>
            </a:r>
            <a:endParaRPr lang="en-US"/>
          </a:p>
        </p:txBody>
      </p:sp>
    </p:spTree>
    <p:extLst>
      <p:ext uri="{BB962C8B-B14F-4D97-AF65-F5344CB8AC3E}">
        <p14:creationId xmlns:p14="http://schemas.microsoft.com/office/powerpoint/2010/main" val="385433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BCEF-BA5B-4B32-9026-2FD85685B5BF}"/>
              </a:ext>
            </a:extLst>
          </p:cNvPr>
          <p:cNvSpPr>
            <a:spLocks noGrp="1"/>
          </p:cNvSpPr>
          <p:nvPr>
            <p:ph type="title"/>
          </p:nvPr>
        </p:nvSpPr>
        <p:spPr/>
        <p:txBody>
          <a:bodyPr/>
          <a:lstStyle/>
          <a:p>
            <a:r>
              <a:rPr lang="en-GB" sz="4200"/>
              <a:t>The scaling laws of Neural Language Models</a:t>
            </a:r>
            <a:endParaRPr lang="en-US" sz="4200"/>
          </a:p>
        </p:txBody>
      </p:sp>
      <p:sp>
        <p:nvSpPr>
          <p:cNvPr id="4" name="Text Placeholder 3">
            <a:extLst>
              <a:ext uri="{FF2B5EF4-FFF2-40B4-BE49-F238E27FC236}">
                <a16:creationId xmlns:a16="http://schemas.microsoft.com/office/drawing/2014/main" id="{A13E87D2-E4C3-482A-BA75-D282DFD3DEE2}"/>
              </a:ext>
            </a:extLst>
          </p:cNvPr>
          <p:cNvSpPr>
            <a:spLocks noGrp="1"/>
          </p:cNvSpPr>
          <p:nvPr>
            <p:ph type="body" sz="quarter" idx="10"/>
          </p:nvPr>
        </p:nvSpPr>
        <p:spPr/>
        <p:txBody>
          <a:bodyPr/>
          <a:lstStyle/>
          <a:p>
            <a:r>
              <a:rPr lang="en-GB">
                <a:latin typeface="Trebuchet MS"/>
              </a:rPr>
              <a:t>Continuous improvement</a:t>
            </a:r>
            <a:endParaRPr lang="en-US"/>
          </a:p>
        </p:txBody>
      </p:sp>
      <p:pic>
        <p:nvPicPr>
          <p:cNvPr id="8" name="Picture 7">
            <a:extLst>
              <a:ext uri="{FF2B5EF4-FFF2-40B4-BE49-F238E27FC236}">
                <a16:creationId xmlns:a16="http://schemas.microsoft.com/office/drawing/2014/main" id="{A4AB8749-197B-4E08-B5B7-1099AE920EAB}"/>
              </a:ext>
            </a:extLst>
          </p:cNvPr>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3372142" y="5731462"/>
            <a:ext cx="12026636" cy="3907532"/>
          </a:xfrm>
          <a:prstGeom prst="rect">
            <a:avLst/>
          </a:prstGeom>
          <a:noFill/>
        </p:spPr>
      </p:pic>
      <p:pic>
        <p:nvPicPr>
          <p:cNvPr id="9" name="Picture 8">
            <a:extLst>
              <a:ext uri="{FF2B5EF4-FFF2-40B4-BE49-F238E27FC236}">
                <a16:creationId xmlns:a16="http://schemas.microsoft.com/office/drawing/2014/main" id="{DEB6E698-B893-4976-AFFD-1C50EE5628AC}"/>
              </a:ext>
            </a:extLst>
          </p:cNvPr>
          <p:cNvPicPr>
            <a:picLocks noChangeAspect="1"/>
          </p:cNvPicPr>
          <p:nvPr/>
        </p:nvPicPr>
        <p:blipFill>
          <a:blip r:embed="rId4"/>
          <a:stretch>
            <a:fillRect/>
          </a:stretch>
        </p:blipFill>
        <p:spPr>
          <a:xfrm>
            <a:off x="6711590" y="2344606"/>
            <a:ext cx="4864821" cy="3459428"/>
          </a:xfrm>
          <a:prstGeom prst="rect">
            <a:avLst/>
          </a:prstGeom>
        </p:spPr>
      </p:pic>
      <p:sp>
        <p:nvSpPr>
          <p:cNvPr id="3" name="Arrow: Down 2">
            <a:extLst>
              <a:ext uri="{FF2B5EF4-FFF2-40B4-BE49-F238E27FC236}">
                <a16:creationId xmlns:a16="http://schemas.microsoft.com/office/drawing/2014/main" id="{C06AEA8A-5B3A-49DC-AE27-174E06306F54}"/>
              </a:ext>
            </a:extLst>
          </p:cNvPr>
          <p:cNvSpPr/>
          <p:nvPr/>
        </p:nvSpPr>
        <p:spPr>
          <a:xfrm>
            <a:off x="8958710" y="5791511"/>
            <a:ext cx="853502" cy="476889"/>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5" name="TextBox 4">
            <a:extLst>
              <a:ext uri="{FF2B5EF4-FFF2-40B4-BE49-F238E27FC236}">
                <a16:creationId xmlns:a16="http://schemas.microsoft.com/office/drawing/2014/main" id="{FEB9F833-2107-4DE9-AC53-E19A68D06071}"/>
              </a:ext>
            </a:extLst>
          </p:cNvPr>
          <p:cNvSpPr txBox="1"/>
          <p:nvPr/>
        </p:nvSpPr>
        <p:spPr>
          <a:xfrm>
            <a:off x="0" y="9411284"/>
            <a:ext cx="15188595" cy="8610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nSpc>
                <a:spcPct val="90000"/>
              </a:lnSpc>
            </a:pPr>
            <a:endParaRPr lang="en-US" sz="1350">
              <a:solidFill>
                <a:schemeClr val="tx2"/>
              </a:solidFill>
            </a:endParaRPr>
          </a:p>
          <a:p>
            <a:r>
              <a:rPr lang="en-US" sz="1350" err="1">
                <a:solidFill>
                  <a:schemeClr val="tx2"/>
                </a:solidFill>
                <a:latin typeface="Arial"/>
                <a:cs typeface="Arial"/>
              </a:rPr>
              <a:t>Hestness</a:t>
            </a:r>
            <a:r>
              <a:rPr lang="en-US" sz="1350">
                <a:solidFill>
                  <a:schemeClr val="tx2"/>
                </a:solidFill>
                <a:latin typeface="Arial"/>
                <a:cs typeface="Arial"/>
              </a:rPr>
              <a:t>, J., Narang, S., </a:t>
            </a:r>
            <a:r>
              <a:rPr lang="en-US" sz="1350" err="1">
                <a:solidFill>
                  <a:schemeClr val="tx2"/>
                </a:solidFill>
                <a:latin typeface="Arial"/>
                <a:cs typeface="Arial"/>
              </a:rPr>
              <a:t>Ardalani</a:t>
            </a:r>
            <a:r>
              <a:rPr lang="en-US" sz="1350">
                <a:solidFill>
                  <a:schemeClr val="tx2"/>
                </a:solidFill>
                <a:latin typeface="Arial"/>
                <a:cs typeface="Arial"/>
              </a:rPr>
              <a:t>, N., </a:t>
            </a:r>
            <a:r>
              <a:rPr lang="en-US" sz="1350" err="1">
                <a:solidFill>
                  <a:schemeClr val="tx2"/>
                </a:solidFill>
                <a:latin typeface="Arial"/>
                <a:cs typeface="Arial"/>
              </a:rPr>
              <a:t>Diamos</a:t>
            </a:r>
            <a:r>
              <a:rPr lang="en-US" sz="1350">
                <a:solidFill>
                  <a:schemeClr val="tx2"/>
                </a:solidFill>
                <a:latin typeface="Arial"/>
                <a:cs typeface="Arial"/>
              </a:rPr>
              <a:t>, G., Jun, H., </a:t>
            </a:r>
            <a:r>
              <a:rPr lang="en-US" sz="1350" err="1">
                <a:solidFill>
                  <a:schemeClr val="tx2"/>
                </a:solidFill>
                <a:latin typeface="Arial"/>
                <a:cs typeface="Arial"/>
              </a:rPr>
              <a:t>Kianinejad</a:t>
            </a:r>
            <a:r>
              <a:rPr lang="en-US" sz="1350">
                <a:solidFill>
                  <a:schemeClr val="tx2"/>
                </a:solidFill>
                <a:latin typeface="Arial"/>
                <a:cs typeface="Arial"/>
              </a:rPr>
              <a:t>, H., ... &amp; Zhou, Y. Deep Learning Scaling is Predictable, Empirically. </a:t>
            </a:r>
            <a:r>
              <a:rPr lang="en-US" sz="1350" err="1">
                <a:solidFill>
                  <a:schemeClr val="tx2"/>
                </a:solidFill>
                <a:latin typeface="Arial"/>
                <a:cs typeface="Arial"/>
              </a:rPr>
              <a:t>arXiv</a:t>
            </a:r>
            <a:r>
              <a:rPr lang="en-US" sz="1350">
                <a:solidFill>
                  <a:schemeClr val="tx2"/>
                </a:solidFill>
                <a:latin typeface="Arial"/>
                <a:cs typeface="Arial"/>
              </a:rPr>
              <a:t> preprint arXiv:1712.00409. 2017</a:t>
            </a:r>
            <a:endParaRPr lang="en-US" sz="1350">
              <a:solidFill>
                <a:schemeClr val="tx2"/>
              </a:solidFill>
              <a:ea typeface="+mn-lt"/>
              <a:cs typeface="+mn-lt"/>
            </a:endParaRPr>
          </a:p>
          <a:p>
            <a:pPr>
              <a:lnSpc>
                <a:spcPct val="90000"/>
              </a:lnSpc>
            </a:pPr>
            <a:r>
              <a:rPr lang="en-US" sz="1350">
                <a:solidFill>
                  <a:schemeClr val="tx2"/>
                </a:solidFill>
              </a:rPr>
              <a:t>Tom Henighan, Jared Kaplan, </a:t>
            </a:r>
            <a:r>
              <a:rPr lang="en-US" sz="1350" err="1">
                <a:solidFill>
                  <a:schemeClr val="tx2"/>
                </a:solidFill>
              </a:rPr>
              <a:t>Mor</a:t>
            </a:r>
            <a:r>
              <a:rPr lang="en-US" sz="1350">
                <a:solidFill>
                  <a:schemeClr val="tx2"/>
                </a:solidFill>
              </a:rPr>
              <a:t> Katz, Mark Chen, Christopher Hesse, Jacob Jackson, </a:t>
            </a:r>
            <a:r>
              <a:rPr lang="en-US" sz="1350" err="1">
                <a:solidFill>
                  <a:schemeClr val="tx2"/>
                </a:solidFill>
              </a:rPr>
              <a:t>Heewoo</a:t>
            </a:r>
            <a:r>
              <a:rPr lang="en-US" sz="1350">
                <a:solidFill>
                  <a:schemeClr val="tx2"/>
                </a:solidFill>
              </a:rPr>
              <a:t> Jun, Tom B. Brown, Prafulla </a:t>
            </a:r>
            <a:r>
              <a:rPr lang="en-US" sz="1350" err="1">
                <a:solidFill>
                  <a:schemeClr val="tx2"/>
                </a:solidFill>
              </a:rPr>
              <a:t>Dhariwal</a:t>
            </a:r>
            <a:r>
              <a:rPr lang="en-US" sz="1350">
                <a:solidFill>
                  <a:schemeClr val="tx2"/>
                </a:solidFill>
              </a:rPr>
              <a:t>, Scott Gray, Chris </a:t>
            </a:r>
            <a:r>
              <a:rPr lang="en-US" sz="1350" err="1">
                <a:solidFill>
                  <a:schemeClr val="tx2"/>
                </a:solidFill>
              </a:rPr>
              <a:t>Hallacy</a:t>
            </a:r>
            <a:r>
              <a:rPr lang="en-US" sz="1350">
                <a:solidFill>
                  <a:schemeClr val="tx2"/>
                </a:solidFill>
              </a:rPr>
              <a:t>, Benjamin Mann, Alec Radford, Aditya Ramesh, Nick Ryder, Daniel M. Ziegler, John Schulman, Dario </a:t>
            </a:r>
            <a:r>
              <a:rPr lang="en-US" sz="1350" err="1">
                <a:solidFill>
                  <a:schemeClr val="tx2"/>
                </a:solidFill>
              </a:rPr>
              <a:t>Amodei</a:t>
            </a:r>
            <a:r>
              <a:rPr lang="en-US" sz="1350">
                <a:solidFill>
                  <a:schemeClr val="tx2"/>
                </a:solidFill>
              </a:rPr>
              <a:t>, Sam </a:t>
            </a:r>
            <a:r>
              <a:rPr lang="en-US" sz="1350" err="1">
                <a:solidFill>
                  <a:schemeClr val="tx2"/>
                </a:solidFill>
              </a:rPr>
              <a:t>McCandlish</a:t>
            </a:r>
            <a:r>
              <a:rPr lang="en-US" sz="1350">
                <a:solidFill>
                  <a:schemeClr val="tx2"/>
                </a:solidFill>
              </a:rPr>
              <a:t>. Scaling Laws for Autoregressive Generative Modeling.2020</a:t>
            </a:r>
            <a:endParaRPr lang="en-US" sz="3600">
              <a:solidFill>
                <a:schemeClr val="tx2"/>
              </a:solidFill>
            </a:endParaRPr>
          </a:p>
        </p:txBody>
      </p:sp>
    </p:spTree>
    <p:extLst>
      <p:ext uri="{BB962C8B-B14F-4D97-AF65-F5344CB8AC3E}">
        <p14:creationId xmlns:p14="http://schemas.microsoft.com/office/powerpoint/2010/main" val="361754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B0C19A-25A2-4733-8907-3F59EE498EBF}"/>
              </a:ext>
            </a:extLst>
          </p:cNvPr>
          <p:cNvSpPr/>
          <p:nvPr/>
        </p:nvSpPr>
        <p:spPr>
          <a:xfrm>
            <a:off x="7405126" y="6319520"/>
            <a:ext cx="10351119" cy="1828800"/>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636153" y="788461"/>
            <a:ext cx="9889067" cy="871007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a:t>Part 2: Self-Supervision, BERT and Beyond</a:t>
            </a:r>
          </a:p>
          <a:p>
            <a:pPr marL="571500" indent="-571500">
              <a:buFont typeface="Arial" panose="020B0604020202020204" pitchFamily="34" charset="0"/>
              <a:buChar char="•"/>
            </a:pPr>
            <a:r>
              <a:rPr lang="en-US" sz="4000">
                <a:solidFill>
                  <a:schemeClr val="tx2"/>
                </a:solidFill>
              </a:rPr>
              <a:t>Lecture</a:t>
            </a:r>
          </a:p>
          <a:p>
            <a:pPr marL="1333470" lvl="1" indent="-571500">
              <a:buFont typeface="Arial" panose="020B0604020202020204" pitchFamily="34" charset="0"/>
              <a:buChar char="•"/>
            </a:pPr>
            <a:r>
              <a:rPr lang="en-US" sz="4000">
                <a:solidFill>
                  <a:schemeClr val="tx1"/>
                </a:solidFill>
              </a:rPr>
              <a:t>Why Do DNNs Work Well?</a:t>
            </a:r>
          </a:p>
          <a:p>
            <a:pPr marL="1333470" lvl="1" indent="-571500">
              <a:buFont typeface="Arial" panose="020B0604020202020204" pitchFamily="34" charset="0"/>
              <a:buChar char="•"/>
            </a:pPr>
            <a:r>
              <a:rPr lang="en-US" sz="4000">
                <a:solidFill>
                  <a:schemeClr val="tx1"/>
                </a:solidFill>
              </a:rPr>
              <a:t>Self-Supervised Learning</a:t>
            </a:r>
          </a:p>
          <a:p>
            <a:pPr marL="1333470" lvl="1" indent="-571500">
              <a:buFont typeface="Arial" panose="020B0604020202020204" pitchFamily="34" charset="0"/>
              <a:buChar char="•"/>
            </a:pPr>
            <a:r>
              <a:rPr lang="en-US" sz="4000">
                <a:solidFill>
                  <a:schemeClr val="tx1"/>
                </a:solidFill>
              </a:rPr>
              <a:t>BERT</a:t>
            </a:r>
          </a:p>
          <a:p>
            <a:pPr marL="571500" indent="-571500">
              <a:buFont typeface="Arial" panose="020B0604020202020204" pitchFamily="34" charset="0"/>
              <a:buChar char="•"/>
            </a:pPr>
            <a:r>
              <a:rPr lang="en-US" sz="4000">
                <a:solidFill>
                  <a:schemeClr val="tx2"/>
                </a:solidFill>
              </a:rPr>
              <a:t>Lab</a:t>
            </a:r>
          </a:p>
          <a:p>
            <a:pPr marL="1333470" lvl="1" indent="-571500">
              <a:buFont typeface="Arial" panose="020B0604020202020204" pitchFamily="34" charset="0"/>
              <a:buChar char="•"/>
            </a:pPr>
            <a:r>
              <a:rPr lang="en-US" sz="4000">
                <a:solidFill>
                  <a:schemeClr val="tx1"/>
                </a:solidFill>
              </a:rPr>
              <a:t>Explore the Data</a:t>
            </a:r>
          </a:p>
          <a:p>
            <a:pPr marL="1333470" lvl="1" indent="-571500">
              <a:buFont typeface="Arial" panose="020B0604020202020204" pitchFamily="34" charset="0"/>
              <a:buChar char="•"/>
            </a:pPr>
            <a:r>
              <a:rPr lang="en-US" sz="4000">
                <a:solidFill>
                  <a:schemeClr val="tx1"/>
                </a:solidFill>
              </a:rPr>
              <a:t>Explore NeMo</a:t>
            </a:r>
          </a:p>
          <a:p>
            <a:pPr marL="1333470" lvl="1" indent="-571500">
              <a:buFont typeface="Arial" panose="020B0604020202020204" pitchFamily="34" charset="0"/>
              <a:buChar char="•"/>
            </a:pPr>
            <a:r>
              <a:rPr lang="en-US" sz="4000">
                <a:solidFill>
                  <a:schemeClr val="tx1"/>
                </a:solidFill>
              </a:rPr>
              <a:t>Text Classifier Project</a:t>
            </a:r>
          </a:p>
          <a:p>
            <a:pPr marL="571500" indent="-571500">
              <a:buFont typeface="Arial" panose="020B0604020202020204" pitchFamily="34" charset="0"/>
              <a:buChar char="•"/>
            </a:pPr>
            <a:r>
              <a:rPr lang="en-US" sz="4000">
                <a:solidFill>
                  <a:schemeClr val="tx2"/>
                </a:solidFill>
              </a:rPr>
              <a:t>Lecture (cont’d)</a:t>
            </a:r>
          </a:p>
          <a:p>
            <a:pPr marL="1333470" lvl="1" indent="-571500">
              <a:buFont typeface="Arial" panose="020B0604020202020204" pitchFamily="34" charset="0"/>
              <a:buChar char="•"/>
            </a:pPr>
            <a:r>
              <a:rPr lang="en-US" sz="4000">
                <a:solidFill>
                  <a:schemeClr val="tx1"/>
                </a:solidFill>
              </a:rPr>
              <a:t>The Scaling Laws</a:t>
            </a:r>
          </a:p>
          <a:p>
            <a:pPr marL="1333470" lvl="1" indent="-571500">
              <a:buFont typeface="Arial" panose="020B0604020202020204" pitchFamily="34" charset="0"/>
              <a:buChar char="•"/>
            </a:pPr>
            <a:r>
              <a:rPr lang="en-GB" sz="4000">
                <a:solidFill>
                  <a:schemeClr val="accent2">
                    <a:lumMod val="40000"/>
                    <a:lumOff val="60000"/>
                  </a:schemeClr>
                </a:solidFill>
              </a:rPr>
              <a:t>Can and should we go even bigger?</a:t>
            </a:r>
          </a:p>
          <a:p>
            <a:pPr marL="571500" indent="-571500">
              <a:buFont typeface="Arial" panose="020B0604020202020204" pitchFamily="34" charset="0"/>
              <a:buChar char="•"/>
            </a:pPr>
            <a:r>
              <a:rPr lang="en-US" sz="4000">
                <a:solidFill>
                  <a:schemeClr val="tx2"/>
                </a:solidFill>
              </a:rPr>
              <a:t>Lab (cont’d)</a:t>
            </a:r>
          </a:p>
          <a:p>
            <a:pPr marL="1333470" lvl="1" indent="-571500">
              <a:buFont typeface="Arial" panose="020B0604020202020204" pitchFamily="34" charset="0"/>
              <a:buChar char="•"/>
            </a:pPr>
            <a:r>
              <a:rPr lang="en-US" sz="4000">
                <a:solidFill>
                  <a:schemeClr val="tx1"/>
                </a:solidFill>
              </a:rPr>
              <a:t>Named Entity Recognizer</a:t>
            </a:r>
          </a:p>
        </p:txBody>
      </p:sp>
    </p:spTree>
    <p:extLst>
      <p:ext uri="{BB962C8B-B14F-4D97-AF65-F5344CB8AC3E}">
        <p14:creationId xmlns:p14="http://schemas.microsoft.com/office/powerpoint/2010/main" val="180828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Should we build larger models?</a:t>
            </a:r>
            <a:endParaRPr lang="en-US"/>
          </a:p>
        </p:txBody>
      </p:sp>
    </p:spTree>
    <p:extLst>
      <p:ext uri="{BB962C8B-B14F-4D97-AF65-F5344CB8AC3E}">
        <p14:creationId xmlns:p14="http://schemas.microsoft.com/office/powerpoint/2010/main" val="246935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AC0B-B93B-4483-A9F8-B2248100D864}"/>
              </a:ext>
            </a:extLst>
          </p:cNvPr>
          <p:cNvSpPr>
            <a:spLocks noGrp="1"/>
          </p:cNvSpPr>
          <p:nvPr>
            <p:ph type="title"/>
          </p:nvPr>
        </p:nvSpPr>
        <p:spPr/>
        <p:txBody>
          <a:bodyPr/>
          <a:lstStyle/>
          <a:p>
            <a:r>
              <a:rPr lang="en-GB"/>
              <a:t>Are Large language models worth it?</a:t>
            </a:r>
            <a:endParaRPr lang="en-US"/>
          </a:p>
        </p:txBody>
      </p:sp>
      <p:sp>
        <p:nvSpPr>
          <p:cNvPr id="4" name="Text Placeholder 3">
            <a:extLst>
              <a:ext uri="{FF2B5EF4-FFF2-40B4-BE49-F238E27FC236}">
                <a16:creationId xmlns:a16="http://schemas.microsoft.com/office/drawing/2014/main" id="{0A8C497D-A657-4E59-9D09-53DCA3E012A3}"/>
              </a:ext>
            </a:extLst>
          </p:cNvPr>
          <p:cNvSpPr>
            <a:spLocks noGrp="1"/>
          </p:cNvSpPr>
          <p:nvPr>
            <p:ph type="body" sz="quarter" idx="10"/>
          </p:nvPr>
        </p:nvSpPr>
        <p:spPr/>
        <p:txBody>
          <a:bodyPr/>
          <a:lstStyle/>
          <a:p>
            <a:r>
              <a:rPr lang="en-GB"/>
              <a:t>The cost of incremental improvement</a:t>
            </a:r>
            <a:endParaRPr lang="en-US"/>
          </a:p>
        </p:txBody>
      </p:sp>
      <p:pic>
        <p:nvPicPr>
          <p:cNvPr id="5" name="Picture 4">
            <a:extLst>
              <a:ext uri="{FF2B5EF4-FFF2-40B4-BE49-F238E27FC236}">
                <a16:creationId xmlns:a16="http://schemas.microsoft.com/office/drawing/2014/main" id="{2A7AFFB4-4513-4CD4-9872-F9221352A8DD}"/>
              </a:ext>
            </a:extLst>
          </p:cNvPr>
          <p:cNvPicPr>
            <a:picLocks noChangeAspect="1"/>
          </p:cNvPicPr>
          <p:nvPr/>
        </p:nvPicPr>
        <p:blipFill rotWithShape="1">
          <a:blip r:embed="rId2" cstate="email">
            <a:alphaModFix/>
            <a:extLst>
              <a:ext uri="{28A0092B-C50C-407E-A947-70E740481C1C}">
                <a14:useLocalDpi xmlns:a14="http://schemas.microsoft.com/office/drawing/2010/main"/>
              </a:ext>
            </a:extLst>
          </a:blip>
          <a:srcRect/>
          <a:stretch/>
        </p:blipFill>
        <p:spPr>
          <a:xfrm>
            <a:off x="4675162" y="2354104"/>
            <a:ext cx="7954988" cy="7064215"/>
          </a:xfrm>
          <a:prstGeom prst="rect">
            <a:avLst/>
          </a:prstGeom>
          <a:noFill/>
        </p:spPr>
      </p:pic>
      <p:cxnSp>
        <p:nvCxnSpPr>
          <p:cNvPr id="7" name="Straight Connector 6">
            <a:extLst>
              <a:ext uri="{FF2B5EF4-FFF2-40B4-BE49-F238E27FC236}">
                <a16:creationId xmlns:a16="http://schemas.microsoft.com/office/drawing/2014/main" id="{A6D73883-1103-49FD-BBCE-BB247657391D}"/>
              </a:ext>
            </a:extLst>
          </p:cNvPr>
          <p:cNvCxnSpPr/>
          <p:nvPr/>
        </p:nvCxnSpPr>
        <p:spPr>
          <a:xfrm>
            <a:off x="6355080" y="4804938"/>
            <a:ext cx="7086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1FA00D-92DE-4DA6-8E9B-2A44E5AFDE97}"/>
              </a:ext>
            </a:extLst>
          </p:cNvPr>
          <p:cNvCxnSpPr/>
          <p:nvPr/>
        </p:nvCxnSpPr>
        <p:spPr>
          <a:xfrm>
            <a:off x="6355080" y="6352870"/>
            <a:ext cx="7086600" cy="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9" name="Right Brace 8">
            <a:extLst>
              <a:ext uri="{FF2B5EF4-FFF2-40B4-BE49-F238E27FC236}">
                <a16:creationId xmlns:a16="http://schemas.microsoft.com/office/drawing/2014/main" id="{16E57747-8623-4DF9-AD7A-D971CA741126}"/>
              </a:ext>
            </a:extLst>
          </p:cNvPr>
          <p:cNvSpPr/>
          <p:nvPr/>
        </p:nvSpPr>
        <p:spPr>
          <a:xfrm>
            <a:off x="13315950" y="4804937"/>
            <a:ext cx="308610" cy="1547927"/>
          </a:xfrm>
          <a:prstGeom prst="rightBrac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0DB6C88-6920-4260-9C3B-DA8B12660732}"/>
              </a:ext>
            </a:extLst>
          </p:cNvPr>
          <p:cNvSpPr txBox="1"/>
          <p:nvPr/>
        </p:nvSpPr>
        <p:spPr>
          <a:xfrm>
            <a:off x="13933170" y="3398251"/>
            <a:ext cx="3966210" cy="397031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800" b="1">
                <a:solidFill>
                  <a:schemeClr val="tx2">
                    <a:lumMod val="75000"/>
                  </a:schemeClr>
                </a:solidFill>
                <a:latin typeface="Trebuchet MS" panose="020B0603020202020204" pitchFamily="34" charset="0"/>
              </a:rPr>
              <a:t>Are we building those models only for the small incremental improvement in their performance?</a:t>
            </a:r>
          </a:p>
          <a:p>
            <a:pPr algn="ctr">
              <a:lnSpc>
                <a:spcPct val="90000"/>
              </a:lnSpc>
            </a:pPr>
            <a:endParaRPr lang="en-GB" sz="2800" b="1">
              <a:solidFill>
                <a:schemeClr val="tx2">
                  <a:lumMod val="75000"/>
                </a:schemeClr>
              </a:solidFill>
              <a:latin typeface="Trebuchet MS" panose="020B0603020202020204" pitchFamily="34" charset="0"/>
            </a:endParaRPr>
          </a:p>
          <a:p>
            <a:pPr algn="ctr">
              <a:lnSpc>
                <a:spcPct val="90000"/>
              </a:lnSpc>
            </a:pPr>
            <a:r>
              <a:rPr lang="en-GB" sz="2800" b="1">
                <a:solidFill>
                  <a:schemeClr val="tx2">
                    <a:lumMod val="75000"/>
                  </a:schemeClr>
                </a:solidFill>
                <a:latin typeface="Trebuchet MS" panose="020B0603020202020204" pitchFamily="34" charset="0"/>
              </a:rPr>
              <a:t>Is it worth all of the engineering and computational investment?</a:t>
            </a:r>
            <a:endParaRPr lang="en-US" sz="2800" b="1" err="1">
              <a:solidFill>
                <a:schemeClr val="tx2">
                  <a:lumMod val="75000"/>
                </a:schemeClr>
              </a:solidFill>
              <a:latin typeface="Trebuchet MS" panose="020B0603020202020204" pitchFamily="34" charset="0"/>
            </a:endParaRPr>
          </a:p>
        </p:txBody>
      </p:sp>
      <p:cxnSp>
        <p:nvCxnSpPr>
          <p:cNvPr id="11" name="Straight Connector 10">
            <a:extLst>
              <a:ext uri="{FF2B5EF4-FFF2-40B4-BE49-F238E27FC236}">
                <a16:creationId xmlns:a16="http://schemas.microsoft.com/office/drawing/2014/main" id="{466FA2F8-FF5A-4662-9E5E-814A49CE9396}"/>
              </a:ext>
            </a:extLst>
          </p:cNvPr>
          <p:cNvCxnSpPr>
            <a:cxnSpLocks/>
          </p:cNvCxnSpPr>
          <p:nvPr/>
        </p:nvCxnSpPr>
        <p:spPr>
          <a:xfrm>
            <a:off x="8903050" y="4653981"/>
            <a:ext cx="0" cy="3040588"/>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3ACAF8D-58BC-4A26-9E64-269EEE743F8B}"/>
              </a:ext>
            </a:extLst>
          </p:cNvPr>
          <p:cNvCxnSpPr>
            <a:cxnSpLocks/>
          </p:cNvCxnSpPr>
          <p:nvPr/>
        </p:nvCxnSpPr>
        <p:spPr>
          <a:xfrm>
            <a:off x="11199560" y="6230532"/>
            <a:ext cx="0" cy="1464037"/>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23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061E1-4A75-49A1-932D-08E4F3652421}"/>
              </a:ext>
            </a:extLst>
          </p:cNvPr>
          <p:cNvSpPr>
            <a:spLocks noGrp="1"/>
          </p:cNvSpPr>
          <p:nvPr>
            <p:ph type="title"/>
          </p:nvPr>
        </p:nvSpPr>
        <p:spPr/>
        <p:txBody>
          <a:bodyPr/>
          <a:lstStyle/>
          <a:p>
            <a:r>
              <a:rPr lang="en-GB"/>
              <a:t>Compute</a:t>
            </a:r>
            <a:endParaRPr lang="en-US"/>
          </a:p>
        </p:txBody>
      </p:sp>
      <p:sp>
        <p:nvSpPr>
          <p:cNvPr id="4" name="Text Placeholder 3">
            <a:extLst>
              <a:ext uri="{FF2B5EF4-FFF2-40B4-BE49-F238E27FC236}">
                <a16:creationId xmlns:a16="http://schemas.microsoft.com/office/drawing/2014/main" id="{46240AC4-5C95-4C82-BF54-536F8671DB6D}"/>
              </a:ext>
            </a:extLst>
          </p:cNvPr>
          <p:cNvSpPr>
            <a:spLocks noGrp="1"/>
          </p:cNvSpPr>
          <p:nvPr>
            <p:ph type="body" sz="quarter" idx="10"/>
          </p:nvPr>
        </p:nvSpPr>
        <p:spPr/>
        <p:txBody>
          <a:bodyPr/>
          <a:lstStyle/>
          <a:p>
            <a:r>
              <a:rPr lang="en-GB"/>
              <a:t>Or lack of thereof</a:t>
            </a:r>
            <a:endParaRPr lang="en-US"/>
          </a:p>
        </p:txBody>
      </p:sp>
      <p:pic>
        <p:nvPicPr>
          <p:cNvPr id="10" name="Picture 9">
            <a:extLst>
              <a:ext uri="{FF2B5EF4-FFF2-40B4-BE49-F238E27FC236}">
                <a16:creationId xmlns:a16="http://schemas.microsoft.com/office/drawing/2014/main" id="{FDF9E2C4-FD10-4BFA-B506-7B9BB312DD1A}"/>
              </a:ext>
            </a:extLst>
          </p:cNvPr>
          <p:cNvPicPr>
            <a:picLocks noChangeAspect="1"/>
          </p:cNvPicPr>
          <p:nvPr/>
        </p:nvPicPr>
        <p:blipFill>
          <a:blip r:embed="rId2"/>
          <a:stretch>
            <a:fillRect/>
          </a:stretch>
        </p:blipFill>
        <p:spPr>
          <a:xfrm>
            <a:off x="1492699" y="4564024"/>
            <a:ext cx="10450383" cy="2029108"/>
          </a:xfrm>
          <a:prstGeom prst="rect">
            <a:avLst/>
          </a:prstGeom>
        </p:spPr>
      </p:pic>
      <p:grpSp>
        <p:nvGrpSpPr>
          <p:cNvPr id="11" name="Group 10">
            <a:extLst>
              <a:ext uri="{FF2B5EF4-FFF2-40B4-BE49-F238E27FC236}">
                <a16:creationId xmlns:a16="http://schemas.microsoft.com/office/drawing/2014/main" id="{F0C4E997-8896-4A09-807F-74E815570A47}"/>
              </a:ext>
            </a:extLst>
          </p:cNvPr>
          <p:cNvGrpSpPr/>
          <p:nvPr/>
        </p:nvGrpSpPr>
        <p:grpSpPr>
          <a:xfrm>
            <a:off x="13139211" y="2713463"/>
            <a:ext cx="3892427" cy="3701121"/>
            <a:chOff x="2432447" y="3805404"/>
            <a:chExt cx="2594951" cy="2467414"/>
          </a:xfrm>
        </p:grpSpPr>
        <p:sp>
          <p:nvSpPr>
            <p:cNvPr id="12" name="TextBox 11">
              <a:extLst>
                <a:ext uri="{FF2B5EF4-FFF2-40B4-BE49-F238E27FC236}">
                  <a16:creationId xmlns:a16="http://schemas.microsoft.com/office/drawing/2014/main" id="{CA00CC0A-CEDD-4331-B26C-D318EDBC8B88}"/>
                </a:ext>
              </a:extLst>
            </p:cNvPr>
            <p:cNvSpPr txBox="1"/>
            <p:nvPr/>
          </p:nvSpPr>
          <p:spPr>
            <a:xfrm>
              <a:off x="3639953" y="3805404"/>
              <a:ext cx="373134" cy="215443"/>
            </a:xfrm>
            <a:prstGeom prst="rect">
              <a:avLst/>
            </a:prstGeom>
            <a:noFill/>
          </p:spPr>
          <p:txBody>
            <a:bodyPr wrap="square" rtlCol="0">
              <a:spAutoFit/>
            </a:bodyPr>
            <a:lstStyle/>
            <a:p>
              <a:pPr defTabSz="762015">
                <a:defRPr/>
              </a:pPr>
              <a:r>
                <a:rPr lang="en-US" sz="1500">
                  <a:solidFill>
                    <a:srgbClr val="000000"/>
                  </a:solidFill>
                </a:rPr>
                <a:t>cat</a:t>
              </a:r>
            </a:p>
          </p:txBody>
        </p:sp>
        <p:grpSp>
          <p:nvGrpSpPr>
            <p:cNvPr id="13" name="Group 12">
              <a:extLst>
                <a:ext uri="{FF2B5EF4-FFF2-40B4-BE49-F238E27FC236}">
                  <a16:creationId xmlns:a16="http://schemas.microsoft.com/office/drawing/2014/main" id="{924D6100-3930-4E10-BDCE-56D66A20F7CA}"/>
                </a:ext>
              </a:extLst>
            </p:cNvPr>
            <p:cNvGrpSpPr/>
            <p:nvPr/>
          </p:nvGrpSpPr>
          <p:grpSpPr>
            <a:xfrm>
              <a:off x="2432447" y="4054997"/>
              <a:ext cx="2594951" cy="2217821"/>
              <a:chOff x="1235869" y="4037137"/>
              <a:chExt cx="2594951" cy="2217821"/>
            </a:xfrm>
          </p:grpSpPr>
          <p:sp>
            <p:nvSpPr>
              <p:cNvPr id="14" name="Oval 13">
                <a:extLst>
                  <a:ext uri="{FF2B5EF4-FFF2-40B4-BE49-F238E27FC236}">
                    <a16:creationId xmlns:a16="http://schemas.microsoft.com/office/drawing/2014/main" id="{C5072E3D-EBF2-4118-AC64-C43FB1CF19B8}"/>
                  </a:ext>
                </a:extLst>
              </p:cNvPr>
              <p:cNvSpPr/>
              <p:nvPr/>
            </p:nvSpPr>
            <p:spPr>
              <a:xfrm>
                <a:off x="1345006" y="5228725"/>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a:solidFill>
                      <a:srgbClr val="FFFFFF"/>
                    </a:solidFill>
                    <a:latin typeface="Trebuchet MS"/>
                  </a:rPr>
                  <a:t>E</a:t>
                </a:r>
              </a:p>
            </p:txBody>
          </p:sp>
          <p:sp>
            <p:nvSpPr>
              <p:cNvPr id="15" name="Oval 14">
                <a:extLst>
                  <a:ext uri="{FF2B5EF4-FFF2-40B4-BE49-F238E27FC236}">
                    <a16:creationId xmlns:a16="http://schemas.microsoft.com/office/drawing/2014/main" id="{772BA350-410E-4017-B8BF-992299D857C9}"/>
                  </a:ext>
                </a:extLst>
              </p:cNvPr>
              <p:cNvSpPr/>
              <p:nvPr/>
            </p:nvSpPr>
            <p:spPr>
              <a:xfrm>
                <a:off x="1345330" y="5704807"/>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16" name="Oval 15">
                <a:extLst>
                  <a:ext uri="{FF2B5EF4-FFF2-40B4-BE49-F238E27FC236}">
                    <a16:creationId xmlns:a16="http://schemas.microsoft.com/office/drawing/2014/main" id="{061ED849-1CC0-48BB-8BC7-CFE513B5656E}"/>
                  </a:ext>
                </a:extLst>
              </p:cNvPr>
              <p:cNvSpPr/>
              <p:nvPr/>
            </p:nvSpPr>
            <p:spPr>
              <a:xfrm>
                <a:off x="2065864" y="5704807"/>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17" name="Oval 16">
                <a:extLst>
                  <a:ext uri="{FF2B5EF4-FFF2-40B4-BE49-F238E27FC236}">
                    <a16:creationId xmlns:a16="http://schemas.microsoft.com/office/drawing/2014/main" id="{126271B3-82ED-44F9-B905-CE86C8342D6E}"/>
                  </a:ext>
                </a:extLst>
              </p:cNvPr>
              <p:cNvSpPr/>
              <p:nvPr/>
            </p:nvSpPr>
            <p:spPr>
              <a:xfrm>
                <a:off x="2786398" y="5705345"/>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18" name="Oval 17">
                <a:extLst>
                  <a:ext uri="{FF2B5EF4-FFF2-40B4-BE49-F238E27FC236}">
                    <a16:creationId xmlns:a16="http://schemas.microsoft.com/office/drawing/2014/main" id="{AB6C2173-D57A-45BD-929D-FB41CE7249AC}"/>
                  </a:ext>
                </a:extLst>
              </p:cNvPr>
              <p:cNvSpPr/>
              <p:nvPr/>
            </p:nvSpPr>
            <p:spPr>
              <a:xfrm>
                <a:off x="3506932" y="5729310"/>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sp>
            <p:nvSpPr>
              <p:cNvPr id="19" name="TextBox 18">
                <a:extLst>
                  <a:ext uri="{FF2B5EF4-FFF2-40B4-BE49-F238E27FC236}">
                    <a16:creationId xmlns:a16="http://schemas.microsoft.com/office/drawing/2014/main" id="{695A7AD0-BC87-427C-9276-4F856C7EB904}"/>
                  </a:ext>
                </a:extLst>
              </p:cNvPr>
              <p:cNvSpPr txBox="1"/>
              <p:nvPr/>
            </p:nvSpPr>
            <p:spPr>
              <a:xfrm>
                <a:off x="1235869" y="6050084"/>
                <a:ext cx="492919" cy="198303"/>
              </a:xfrm>
              <a:prstGeom prst="rect">
                <a:avLst/>
              </a:prstGeom>
              <a:noFill/>
            </p:spPr>
            <p:txBody>
              <a:bodyPr wrap="square" rtlCol="0">
                <a:spAutoFit/>
              </a:bodyPr>
              <a:lstStyle/>
              <a:p>
                <a:pPr defTabSz="762015">
                  <a:defRPr/>
                </a:pPr>
                <a:r>
                  <a:rPr lang="en-US" sz="1333">
                    <a:solidFill>
                      <a:srgbClr val="000000"/>
                    </a:solidFill>
                  </a:rPr>
                  <a:t>PAD</a:t>
                </a:r>
              </a:p>
            </p:txBody>
          </p:sp>
          <p:sp>
            <p:nvSpPr>
              <p:cNvPr id="20" name="TextBox 19">
                <a:extLst>
                  <a:ext uri="{FF2B5EF4-FFF2-40B4-BE49-F238E27FC236}">
                    <a16:creationId xmlns:a16="http://schemas.microsoft.com/office/drawing/2014/main" id="{BABF9BDF-204B-4937-8EC3-32285C435F47}"/>
                  </a:ext>
                </a:extLst>
              </p:cNvPr>
              <p:cNvSpPr txBox="1"/>
              <p:nvPr/>
            </p:nvSpPr>
            <p:spPr>
              <a:xfrm>
                <a:off x="2001981" y="6056655"/>
                <a:ext cx="373134" cy="198303"/>
              </a:xfrm>
              <a:prstGeom prst="rect">
                <a:avLst/>
              </a:prstGeom>
              <a:noFill/>
            </p:spPr>
            <p:txBody>
              <a:bodyPr wrap="square" rtlCol="0">
                <a:spAutoFit/>
              </a:bodyPr>
              <a:lstStyle/>
              <a:p>
                <a:pPr defTabSz="762015">
                  <a:defRPr/>
                </a:pPr>
                <a:r>
                  <a:rPr lang="en-US" sz="1333">
                    <a:solidFill>
                      <a:srgbClr val="000000"/>
                    </a:solidFill>
                  </a:rPr>
                  <a:t>the</a:t>
                </a:r>
              </a:p>
            </p:txBody>
          </p:sp>
          <p:sp>
            <p:nvSpPr>
              <p:cNvPr id="21" name="TextBox 20">
                <a:extLst>
                  <a:ext uri="{FF2B5EF4-FFF2-40B4-BE49-F238E27FC236}">
                    <a16:creationId xmlns:a16="http://schemas.microsoft.com/office/drawing/2014/main" id="{3138CF8F-5803-4A6B-A5C2-F9028442CF2F}"/>
                  </a:ext>
                </a:extLst>
              </p:cNvPr>
              <p:cNvSpPr txBox="1"/>
              <p:nvPr/>
            </p:nvSpPr>
            <p:spPr>
              <a:xfrm>
                <a:off x="2737152" y="6056655"/>
                <a:ext cx="373134" cy="198303"/>
              </a:xfrm>
              <a:prstGeom prst="rect">
                <a:avLst/>
              </a:prstGeom>
              <a:noFill/>
            </p:spPr>
            <p:txBody>
              <a:bodyPr wrap="square" rtlCol="0">
                <a:spAutoFit/>
              </a:bodyPr>
              <a:lstStyle/>
              <a:p>
                <a:pPr defTabSz="762015">
                  <a:defRPr/>
                </a:pPr>
                <a:r>
                  <a:rPr lang="en-US" sz="1333">
                    <a:solidFill>
                      <a:srgbClr val="000000"/>
                    </a:solidFill>
                  </a:rPr>
                  <a:t>sat</a:t>
                </a:r>
              </a:p>
            </p:txBody>
          </p:sp>
          <p:sp>
            <p:nvSpPr>
              <p:cNvPr id="22" name="TextBox 21">
                <a:extLst>
                  <a:ext uri="{FF2B5EF4-FFF2-40B4-BE49-F238E27FC236}">
                    <a16:creationId xmlns:a16="http://schemas.microsoft.com/office/drawing/2014/main" id="{DDD5A31E-3A88-4BF9-B0A9-627E0F73C01E}"/>
                  </a:ext>
                </a:extLst>
              </p:cNvPr>
              <p:cNvSpPr txBox="1"/>
              <p:nvPr/>
            </p:nvSpPr>
            <p:spPr>
              <a:xfrm>
                <a:off x="3457686" y="6056655"/>
                <a:ext cx="373134" cy="198303"/>
              </a:xfrm>
              <a:prstGeom prst="rect">
                <a:avLst/>
              </a:prstGeom>
              <a:noFill/>
            </p:spPr>
            <p:txBody>
              <a:bodyPr wrap="square" rtlCol="0">
                <a:spAutoFit/>
              </a:bodyPr>
              <a:lstStyle/>
              <a:p>
                <a:pPr defTabSz="762015">
                  <a:defRPr/>
                </a:pPr>
                <a:r>
                  <a:rPr lang="en-US" sz="1333">
                    <a:solidFill>
                      <a:srgbClr val="000000"/>
                    </a:solidFill>
                  </a:rPr>
                  <a:t>on</a:t>
                </a:r>
              </a:p>
            </p:txBody>
          </p:sp>
          <p:sp>
            <p:nvSpPr>
              <p:cNvPr id="23" name="Oval 22">
                <a:extLst>
                  <a:ext uri="{FF2B5EF4-FFF2-40B4-BE49-F238E27FC236}">
                    <a16:creationId xmlns:a16="http://schemas.microsoft.com/office/drawing/2014/main" id="{B74CDBE1-51A6-4FD1-BE9B-722A2574A0A7}"/>
                  </a:ext>
                </a:extLst>
              </p:cNvPr>
              <p:cNvSpPr/>
              <p:nvPr/>
            </p:nvSpPr>
            <p:spPr>
              <a:xfrm>
                <a:off x="2058221" y="5228725"/>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a:solidFill>
                      <a:srgbClr val="FFFFFF"/>
                    </a:solidFill>
                    <a:latin typeface="Trebuchet MS"/>
                  </a:rPr>
                  <a:t>E</a:t>
                </a:r>
              </a:p>
            </p:txBody>
          </p:sp>
          <p:sp>
            <p:nvSpPr>
              <p:cNvPr id="24" name="Oval 23">
                <a:extLst>
                  <a:ext uri="{FF2B5EF4-FFF2-40B4-BE49-F238E27FC236}">
                    <a16:creationId xmlns:a16="http://schemas.microsoft.com/office/drawing/2014/main" id="{AC66EDA4-311B-4745-BD22-E9FE18D59AD3}"/>
                  </a:ext>
                </a:extLst>
              </p:cNvPr>
              <p:cNvSpPr/>
              <p:nvPr/>
            </p:nvSpPr>
            <p:spPr>
              <a:xfrm>
                <a:off x="2797443" y="5249132"/>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a:solidFill>
                      <a:srgbClr val="FFFFFF"/>
                    </a:solidFill>
                    <a:latin typeface="Trebuchet MS"/>
                  </a:rPr>
                  <a:t>E</a:t>
                </a:r>
              </a:p>
            </p:txBody>
          </p:sp>
          <p:sp>
            <p:nvSpPr>
              <p:cNvPr id="25" name="Oval 24">
                <a:extLst>
                  <a:ext uri="{FF2B5EF4-FFF2-40B4-BE49-F238E27FC236}">
                    <a16:creationId xmlns:a16="http://schemas.microsoft.com/office/drawing/2014/main" id="{B9E89FEF-FBA8-4E83-992C-0AF86E25FBF7}"/>
                  </a:ext>
                </a:extLst>
              </p:cNvPr>
              <p:cNvSpPr/>
              <p:nvPr/>
            </p:nvSpPr>
            <p:spPr>
              <a:xfrm>
                <a:off x="3525295" y="5245376"/>
                <a:ext cx="274643" cy="26818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n-US" sz="3000">
                    <a:solidFill>
                      <a:srgbClr val="FFFFFF"/>
                    </a:solidFill>
                    <a:latin typeface="Trebuchet MS"/>
                  </a:rPr>
                  <a:t>E</a:t>
                </a:r>
              </a:p>
            </p:txBody>
          </p:sp>
          <p:cxnSp>
            <p:nvCxnSpPr>
              <p:cNvPr id="26" name="Straight Arrow Connector 25">
                <a:extLst>
                  <a:ext uri="{FF2B5EF4-FFF2-40B4-BE49-F238E27FC236}">
                    <a16:creationId xmlns:a16="http://schemas.microsoft.com/office/drawing/2014/main" id="{7B700984-DEBA-4DAE-9141-E38884FAE798}"/>
                  </a:ext>
                </a:extLst>
              </p:cNvPr>
              <p:cNvCxnSpPr>
                <a:stCxn id="15" idx="0"/>
                <a:endCxn id="14" idx="4"/>
              </p:cNvCxnSpPr>
              <p:nvPr/>
            </p:nvCxnSpPr>
            <p:spPr>
              <a:xfrm flipH="1" flipV="1">
                <a:off x="1482328" y="5496906"/>
                <a:ext cx="324" cy="20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5DC473D-D5EA-481A-84D4-04B5ED5CA4B8}"/>
                  </a:ext>
                </a:extLst>
              </p:cNvPr>
              <p:cNvCxnSpPr/>
              <p:nvPr/>
            </p:nvCxnSpPr>
            <p:spPr>
              <a:xfrm flipH="1" flipV="1">
                <a:off x="2195218" y="5496906"/>
                <a:ext cx="324" cy="20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7C99DC-2A2D-415E-A823-07CCB8F82299}"/>
                  </a:ext>
                </a:extLst>
              </p:cNvPr>
              <p:cNvCxnSpPr/>
              <p:nvPr/>
            </p:nvCxnSpPr>
            <p:spPr>
              <a:xfrm flipH="1" flipV="1">
                <a:off x="2923395" y="5507379"/>
                <a:ext cx="324" cy="20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F0A53E8-E962-40B1-94D6-2C99D784BFD1}"/>
                  </a:ext>
                </a:extLst>
              </p:cNvPr>
              <p:cNvCxnSpPr/>
              <p:nvPr/>
            </p:nvCxnSpPr>
            <p:spPr>
              <a:xfrm flipH="1" flipV="1">
                <a:off x="3651572" y="5514774"/>
                <a:ext cx="324" cy="20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EC9DA39B-D6AA-481F-A382-67E7B87B1C21}"/>
                  </a:ext>
                </a:extLst>
              </p:cNvPr>
              <p:cNvSpPr/>
              <p:nvPr/>
            </p:nvSpPr>
            <p:spPr>
              <a:xfrm>
                <a:off x="2496793" y="4499945"/>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r>
                  <a:rPr lang="el-GR" sz="3000">
                    <a:solidFill>
                      <a:srgbClr val="FFFFFF"/>
                    </a:solidFill>
                    <a:latin typeface="Trebuchet MS"/>
                  </a:rPr>
                  <a:t>Σ</a:t>
                </a:r>
                <a:endParaRPr lang="en-US" sz="3000">
                  <a:solidFill>
                    <a:srgbClr val="FFFFFF"/>
                  </a:solidFill>
                  <a:latin typeface="Trebuchet MS"/>
                </a:endParaRPr>
              </a:p>
            </p:txBody>
          </p:sp>
          <p:cxnSp>
            <p:nvCxnSpPr>
              <p:cNvPr id="31" name="Straight Arrow Connector 30">
                <a:extLst>
                  <a:ext uri="{FF2B5EF4-FFF2-40B4-BE49-F238E27FC236}">
                    <a16:creationId xmlns:a16="http://schemas.microsoft.com/office/drawing/2014/main" id="{84233A06-3101-4A6E-8BEF-0A7B9FB75130}"/>
                  </a:ext>
                </a:extLst>
              </p:cNvPr>
              <p:cNvCxnSpPr>
                <a:stCxn id="14" idx="0"/>
                <a:endCxn id="30" idx="4"/>
              </p:cNvCxnSpPr>
              <p:nvPr/>
            </p:nvCxnSpPr>
            <p:spPr>
              <a:xfrm flipV="1">
                <a:off x="1482328" y="4768126"/>
                <a:ext cx="1151787" cy="460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7F9A58F-046B-4575-BA72-9D55899522D8}"/>
                  </a:ext>
                </a:extLst>
              </p:cNvPr>
              <p:cNvCxnSpPr>
                <a:cxnSpLocks/>
                <a:stCxn id="23" idx="0"/>
                <a:endCxn id="30" idx="4"/>
              </p:cNvCxnSpPr>
              <p:nvPr/>
            </p:nvCxnSpPr>
            <p:spPr>
              <a:xfrm flipV="1">
                <a:off x="2195543" y="4768126"/>
                <a:ext cx="438572" cy="460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15AE0F-2428-4B32-9866-DDE59170CC66}"/>
                  </a:ext>
                </a:extLst>
              </p:cNvPr>
              <p:cNvCxnSpPr>
                <a:cxnSpLocks/>
                <a:endCxn id="30" idx="4"/>
              </p:cNvCxnSpPr>
              <p:nvPr/>
            </p:nvCxnSpPr>
            <p:spPr>
              <a:xfrm flipH="1" flipV="1">
                <a:off x="2634115" y="4768126"/>
                <a:ext cx="336136" cy="459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3F79EC8-0929-45C4-8000-03C1EB1BFFCF}"/>
                  </a:ext>
                </a:extLst>
              </p:cNvPr>
              <p:cNvCxnSpPr>
                <a:cxnSpLocks/>
                <a:stCxn id="25" idx="0"/>
                <a:endCxn id="30" idx="4"/>
              </p:cNvCxnSpPr>
              <p:nvPr/>
            </p:nvCxnSpPr>
            <p:spPr>
              <a:xfrm flipH="1" flipV="1">
                <a:off x="2634115" y="4768126"/>
                <a:ext cx="1028502" cy="477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1CD1C85-0A60-45C8-8ADE-7FDBB1FAB353}"/>
                  </a:ext>
                </a:extLst>
              </p:cNvPr>
              <p:cNvSpPr/>
              <p:nvPr/>
            </p:nvSpPr>
            <p:spPr>
              <a:xfrm>
                <a:off x="2492621" y="4037137"/>
                <a:ext cx="274643" cy="26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0C34BD"/>
                  </a:solidFill>
                  <a:latin typeface="Trebuchet MS"/>
                </a:endParaRPr>
              </a:p>
            </p:txBody>
          </p:sp>
          <p:cxnSp>
            <p:nvCxnSpPr>
              <p:cNvPr id="36" name="Straight Arrow Connector 35">
                <a:extLst>
                  <a:ext uri="{FF2B5EF4-FFF2-40B4-BE49-F238E27FC236}">
                    <a16:creationId xmlns:a16="http://schemas.microsoft.com/office/drawing/2014/main" id="{7408A3F1-0743-4F5D-94E9-CF94BFC3DBA6}"/>
                  </a:ext>
                </a:extLst>
              </p:cNvPr>
              <p:cNvCxnSpPr>
                <a:stCxn id="30" idx="0"/>
                <a:endCxn id="35" idx="4"/>
              </p:cNvCxnSpPr>
              <p:nvPr/>
            </p:nvCxnSpPr>
            <p:spPr>
              <a:xfrm flipH="1" flipV="1">
                <a:off x="2629943" y="4305318"/>
                <a:ext cx="4172" cy="194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72436959-AFA3-4DC5-B7E5-63DF0C9EBDC4}"/>
              </a:ext>
            </a:extLst>
          </p:cNvPr>
          <p:cNvSpPr txBox="1"/>
          <p:nvPr/>
        </p:nvSpPr>
        <p:spPr>
          <a:xfrm>
            <a:off x="9716379" y="7165220"/>
            <a:ext cx="9144000"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i="0" err="1">
                <a:solidFill>
                  <a:srgbClr val="222222"/>
                </a:solidFill>
                <a:effectLst/>
                <a:latin typeface="Arial" panose="020B0604020202020204" pitchFamily="34" charset="0"/>
              </a:rPr>
              <a:t>Mikolov</a:t>
            </a:r>
            <a:r>
              <a:rPr lang="en-US" b="0" i="0">
                <a:solidFill>
                  <a:srgbClr val="222222"/>
                </a:solidFill>
                <a:effectLst/>
                <a:latin typeface="Arial" panose="020B0604020202020204" pitchFamily="34" charset="0"/>
              </a:rPr>
              <a:t>, Tomas, et al. "Efficient estimation of word representations in vector space." </a:t>
            </a:r>
            <a:r>
              <a:rPr lang="en-US" b="0" i="1" err="1">
                <a:solidFill>
                  <a:srgbClr val="222222"/>
                </a:solidFill>
                <a:effectLst/>
                <a:latin typeface="Arial" panose="020B0604020202020204" pitchFamily="34" charset="0"/>
              </a:rPr>
              <a:t>arXiv</a:t>
            </a:r>
            <a:r>
              <a:rPr lang="en-US" b="0" i="1">
                <a:solidFill>
                  <a:srgbClr val="222222"/>
                </a:solidFill>
                <a:effectLst/>
                <a:latin typeface="Arial" panose="020B0604020202020204" pitchFamily="34" charset="0"/>
              </a:rPr>
              <a:t> preprint arXiv:1301.3781</a:t>
            </a:r>
            <a:r>
              <a:rPr lang="en-US" b="0" i="0">
                <a:solidFill>
                  <a:srgbClr val="222222"/>
                </a:solidFill>
                <a:effectLst/>
                <a:latin typeface="Arial" panose="020B0604020202020204" pitchFamily="34" charset="0"/>
              </a:rPr>
              <a:t> (2013).</a:t>
            </a:r>
            <a:endParaRPr lang="en-US"/>
          </a:p>
        </p:txBody>
      </p:sp>
      <p:sp>
        <p:nvSpPr>
          <p:cNvPr id="39" name="Arrow: Right 38">
            <a:extLst>
              <a:ext uri="{FF2B5EF4-FFF2-40B4-BE49-F238E27FC236}">
                <a16:creationId xmlns:a16="http://schemas.microsoft.com/office/drawing/2014/main" id="{A2845A4B-2A55-4D03-AFF5-3E4A066DD4EE}"/>
              </a:ext>
            </a:extLst>
          </p:cNvPr>
          <p:cNvSpPr/>
          <p:nvPr/>
        </p:nvSpPr>
        <p:spPr>
          <a:xfrm rot="13445176">
            <a:off x="14210535" y="7932711"/>
            <a:ext cx="605887" cy="33633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578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Is this really the only thing we have achieved?</a:t>
            </a:r>
            <a:endParaRPr lang="en-US"/>
          </a:p>
        </p:txBody>
      </p:sp>
    </p:spTree>
    <p:extLst>
      <p:ext uri="{BB962C8B-B14F-4D97-AF65-F5344CB8AC3E}">
        <p14:creationId xmlns:p14="http://schemas.microsoft.com/office/powerpoint/2010/main" val="264294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It is much more than just incremental increase in accuracy!</a:t>
            </a:r>
            <a:endParaRPr lang="en-US"/>
          </a:p>
        </p:txBody>
      </p:sp>
    </p:spTree>
    <p:extLst>
      <p:ext uri="{BB962C8B-B14F-4D97-AF65-F5344CB8AC3E}">
        <p14:creationId xmlns:p14="http://schemas.microsoft.com/office/powerpoint/2010/main" val="64771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1. Sample Efficiency</a:t>
            </a:r>
            <a:endParaRPr lang="en-US"/>
          </a:p>
        </p:txBody>
      </p:sp>
    </p:spTree>
    <p:extLst>
      <p:ext uri="{BB962C8B-B14F-4D97-AF65-F5344CB8AC3E}">
        <p14:creationId xmlns:p14="http://schemas.microsoft.com/office/powerpoint/2010/main" val="196829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GB"/>
              <a:t>Not about incremental improvement</a:t>
            </a:r>
            <a:endParaRPr lang="en-US"/>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US"/>
              <a:t>Sample efficiency</a:t>
            </a:r>
          </a:p>
        </p:txBody>
      </p:sp>
      <p:sp>
        <p:nvSpPr>
          <p:cNvPr id="16" name="Rectangle 15">
            <a:extLst>
              <a:ext uri="{FF2B5EF4-FFF2-40B4-BE49-F238E27FC236}">
                <a16:creationId xmlns:a16="http://schemas.microsoft.com/office/drawing/2014/main" id="{82639474-56C6-4F86-A7A7-949EDF43C05A}"/>
              </a:ext>
            </a:extLst>
          </p:cNvPr>
          <p:cNvSpPr/>
          <p:nvPr/>
        </p:nvSpPr>
        <p:spPr>
          <a:xfrm>
            <a:off x="0" y="9846863"/>
            <a:ext cx="16859623" cy="246221"/>
          </a:xfrm>
          <a:prstGeom prst="rect">
            <a:avLst/>
          </a:prstGeom>
        </p:spPr>
        <p:txBody>
          <a:bodyPr wrap="square">
            <a:spAutoFit/>
          </a:bodyPr>
          <a:lstStyle/>
          <a:p>
            <a:r>
              <a:rPr lang="en-US" sz="1000" err="1">
                <a:solidFill>
                  <a:schemeClr val="bg1"/>
                </a:solidFill>
                <a:latin typeface="Arial" panose="020B0604020202020204" pitchFamily="34" charset="0"/>
              </a:rPr>
              <a:t>Shoeybi</a:t>
            </a:r>
            <a:r>
              <a:rPr lang="en-US" sz="1000">
                <a:solidFill>
                  <a:schemeClr val="bg1"/>
                </a:solidFill>
                <a:latin typeface="Arial" panose="020B0604020202020204" pitchFamily="34" charset="0"/>
              </a:rPr>
              <a:t>, M., </a:t>
            </a:r>
            <a:r>
              <a:rPr lang="en-US" sz="1000" err="1">
                <a:solidFill>
                  <a:schemeClr val="bg1"/>
                </a:solidFill>
                <a:latin typeface="Arial" panose="020B0604020202020204" pitchFamily="34" charset="0"/>
              </a:rPr>
              <a:t>Patwary</a:t>
            </a:r>
            <a:r>
              <a:rPr lang="en-US" sz="1000">
                <a:solidFill>
                  <a:schemeClr val="bg1"/>
                </a:solidFill>
                <a:latin typeface="Arial" panose="020B0604020202020204" pitchFamily="34" charset="0"/>
              </a:rPr>
              <a:t>, M., Puri, R., </a:t>
            </a:r>
            <a:r>
              <a:rPr lang="en-US" sz="1000" err="1">
                <a:solidFill>
                  <a:schemeClr val="bg1"/>
                </a:solidFill>
                <a:latin typeface="Arial" panose="020B0604020202020204" pitchFamily="34" charset="0"/>
              </a:rPr>
              <a:t>LeGresley</a:t>
            </a:r>
            <a:r>
              <a:rPr lang="en-US" sz="1000">
                <a:solidFill>
                  <a:schemeClr val="bg1"/>
                </a:solidFill>
                <a:latin typeface="Arial" panose="020B0604020202020204" pitchFamily="34" charset="0"/>
              </a:rPr>
              <a:t>, P., Casper, J., &amp; Catanzaro, B. (2019). Megatron-</a:t>
            </a:r>
            <a:r>
              <a:rPr lang="en-US" sz="1000" err="1">
                <a:solidFill>
                  <a:schemeClr val="bg1"/>
                </a:solidFill>
                <a:latin typeface="Arial" panose="020B0604020202020204" pitchFamily="34" charset="0"/>
              </a:rPr>
              <a:t>lm</a:t>
            </a:r>
            <a:r>
              <a:rPr lang="en-US" sz="1000">
                <a:solidFill>
                  <a:schemeClr val="bg1"/>
                </a:solidFill>
                <a:latin typeface="Arial" panose="020B0604020202020204" pitchFamily="34" charset="0"/>
              </a:rPr>
              <a:t>: Training multi-billion parameter language models using </a:t>
            </a:r>
            <a:r>
              <a:rPr lang="en-US" sz="1000" err="1">
                <a:solidFill>
                  <a:schemeClr val="bg1"/>
                </a:solidFill>
                <a:latin typeface="Arial" panose="020B0604020202020204" pitchFamily="34" charset="0"/>
              </a:rPr>
              <a:t>gpu</a:t>
            </a:r>
            <a:r>
              <a:rPr lang="en-US" sz="1000">
                <a:solidFill>
                  <a:schemeClr val="bg1"/>
                </a:solidFill>
                <a:latin typeface="Arial" panose="020B0604020202020204" pitchFamily="34" charset="0"/>
              </a:rPr>
              <a:t> model parallelism. </a:t>
            </a:r>
            <a:r>
              <a:rPr lang="en-US" sz="1000" err="1">
                <a:solidFill>
                  <a:schemeClr val="bg1"/>
                </a:solidFill>
                <a:latin typeface="Arial" panose="020B0604020202020204" pitchFamily="34" charset="0"/>
              </a:rPr>
              <a:t>arXiv</a:t>
            </a:r>
            <a:r>
              <a:rPr lang="en-US" sz="1000">
                <a:solidFill>
                  <a:schemeClr val="bg1"/>
                </a:solidFill>
                <a:latin typeface="Arial" panose="020B0604020202020204" pitchFamily="34" charset="0"/>
              </a:rPr>
              <a:t> preprint arXiv:1909.08053.</a:t>
            </a:r>
            <a:endParaRPr lang="en-US" sz="1000"/>
          </a:p>
        </p:txBody>
      </p:sp>
      <p:pic>
        <p:nvPicPr>
          <p:cNvPr id="8" name="Content Placeholder 7">
            <a:extLst>
              <a:ext uri="{FF2B5EF4-FFF2-40B4-BE49-F238E27FC236}">
                <a16:creationId xmlns:a16="http://schemas.microsoft.com/office/drawing/2014/main" id="{A5EDD9D4-BBF2-481F-ACAC-B40CF5C823DD}"/>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692941" y="3505731"/>
            <a:ext cx="8917995" cy="6196542"/>
          </a:xfrm>
          <a:prstGeom prst="rect">
            <a:avLst/>
          </a:prstGeom>
        </p:spPr>
      </p:pic>
    </p:spTree>
    <p:extLst>
      <p:ext uri="{BB962C8B-B14F-4D97-AF65-F5344CB8AC3E}">
        <p14:creationId xmlns:p14="http://schemas.microsoft.com/office/powerpoint/2010/main" val="319900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D9547B72-9AB7-4B5E-A27D-6DF3887D720F}"/>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3008356" y="3405378"/>
            <a:ext cx="12271284" cy="5417589"/>
          </a:xfrm>
          <a:prstGeom prst="rect">
            <a:avLst/>
          </a:prstGeom>
        </p:spPr>
      </p:pic>
      <p:sp>
        <p:nvSpPr>
          <p:cNvPr id="5" name="Rectangle 4">
            <a:extLst>
              <a:ext uri="{FF2B5EF4-FFF2-40B4-BE49-F238E27FC236}">
                <a16:creationId xmlns:a16="http://schemas.microsoft.com/office/drawing/2014/main" id="{CA1F1ABF-007D-4A70-9A2A-0A2FE449517A}"/>
              </a:ext>
            </a:extLst>
          </p:cNvPr>
          <p:cNvSpPr/>
          <p:nvPr/>
        </p:nvSpPr>
        <p:spPr>
          <a:xfrm>
            <a:off x="-2" y="9539012"/>
            <a:ext cx="9144000" cy="630942"/>
          </a:xfrm>
          <a:prstGeom prst="rect">
            <a:avLst/>
          </a:prstGeom>
        </p:spPr>
        <p:txBody>
          <a:bodyPr>
            <a:spAutoFit/>
          </a:bodyPr>
          <a:lstStyle/>
          <a:p>
            <a:r>
              <a:rPr lang="en-US" sz="1750">
                <a:solidFill>
                  <a:srgbClr val="222222"/>
                </a:solidFill>
                <a:latin typeface="Arial" panose="020B0604020202020204" pitchFamily="34" charset="0"/>
              </a:rPr>
              <a:t>Kaplan, J., </a:t>
            </a:r>
            <a:r>
              <a:rPr lang="en-US" sz="1750" err="1">
                <a:solidFill>
                  <a:srgbClr val="222222"/>
                </a:solidFill>
                <a:latin typeface="Arial" panose="020B0604020202020204" pitchFamily="34" charset="0"/>
              </a:rPr>
              <a:t>McCandlish</a:t>
            </a:r>
            <a:r>
              <a:rPr lang="en-US" sz="1750">
                <a:solidFill>
                  <a:srgbClr val="222222"/>
                </a:solidFill>
                <a:latin typeface="Arial" panose="020B0604020202020204" pitchFamily="34" charset="0"/>
              </a:rPr>
              <a:t>, S., </a:t>
            </a:r>
            <a:r>
              <a:rPr lang="en-US" sz="1750" err="1">
                <a:solidFill>
                  <a:srgbClr val="222222"/>
                </a:solidFill>
                <a:latin typeface="Arial" panose="020B0604020202020204" pitchFamily="34" charset="0"/>
              </a:rPr>
              <a:t>Henighan</a:t>
            </a:r>
            <a:r>
              <a:rPr lang="en-US" sz="1750">
                <a:solidFill>
                  <a:srgbClr val="222222"/>
                </a:solidFill>
                <a:latin typeface="Arial" panose="020B0604020202020204" pitchFamily="34" charset="0"/>
              </a:rPr>
              <a:t>, T., Brown, T. B., Chess, B., Child, R., ... &amp; </a:t>
            </a:r>
            <a:r>
              <a:rPr lang="en-US" sz="1750" err="1">
                <a:solidFill>
                  <a:srgbClr val="222222"/>
                </a:solidFill>
                <a:latin typeface="Arial" panose="020B0604020202020204" pitchFamily="34" charset="0"/>
              </a:rPr>
              <a:t>Amodei</a:t>
            </a:r>
            <a:r>
              <a:rPr lang="en-US" sz="1750">
                <a:solidFill>
                  <a:srgbClr val="222222"/>
                </a:solidFill>
                <a:latin typeface="Arial" panose="020B0604020202020204" pitchFamily="34" charset="0"/>
              </a:rPr>
              <a:t>, D. (2020). Scaling Laws for Neural Language Models. </a:t>
            </a:r>
            <a:r>
              <a:rPr lang="en-US" sz="1750" i="1" err="1">
                <a:solidFill>
                  <a:srgbClr val="222222"/>
                </a:solidFill>
                <a:latin typeface="Arial" panose="020B0604020202020204" pitchFamily="34" charset="0"/>
              </a:rPr>
              <a:t>arXiv</a:t>
            </a:r>
            <a:r>
              <a:rPr lang="en-US" sz="1750" i="1">
                <a:solidFill>
                  <a:srgbClr val="222222"/>
                </a:solidFill>
                <a:latin typeface="Arial" panose="020B0604020202020204" pitchFamily="34" charset="0"/>
              </a:rPr>
              <a:t> preprint arXiv:2001.08361</a:t>
            </a:r>
            <a:r>
              <a:rPr lang="en-US" sz="1750">
                <a:solidFill>
                  <a:srgbClr val="222222"/>
                </a:solidFill>
                <a:latin typeface="Arial" panose="020B0604020202020204" pitchFamily="34" charset="0"/>
              </a:rPr>
              <a:t>.</a:t>
            </a:r>
            <a:endParaRPr lang="en-US" sz="1750"/>
          </a:p>
        </p:txBody>
      </p:sp>
      <p:sp>
        <p:nvSpPr>
          <p:cNvPr id="14" name="Title 1">
            <a:extLst>
              <a:ext uri="{FF2B5EF4-FFF2-40B4-BE49-F238E27FC236}">
                <a16:creationId xmlns:a16="http://schemas.microsoft.com/office/drawing/2014/main" id="{DCC9B896-0498-440E-84CD-5A97F810310F}"/>
              </a:ext>
            </a:extLst>
          </p:cNvPr>
          <p:cNvSpPr txBox="1">
            <a:spLocks/>
          </p:cNvSpPr>
          <p:nvPr/>
        </p:nvSpPr>
        <p:spPr bwMode="auto">
          <a:xfrm>
            <a:off x="830580" y="868681"/>
            <a:ext cx="16626840" cy="984885"/>
          </a:xfrm>
          <a:prstGeom prst="rect">
            <a:avLst/>
          </a:prstGeom>
          <a:noFill/>
          <a:ln w="9525">
            <a:noFill/>
            <a:miter lim="800000"/>
            <a:headEnd/>
            <a:tailEnd/>
          </a:ln>
        </p:spPr>
        <p:txBody>
          <a:bodyPr vert="horz" wrap="square" lIns="152400" tIns="76200" rIns="152400" bIns="76200" numCol="1" anchor="b" anchorCtr="0" compatLnSpc="1">
            <a:prstTxWarp prst="textNoShape">
              <a:avLst/>
            </a:prstTxWarp>
            <a:normAutofit/>
          </a:bodyPr>
          <a:lstStyle>
            <a:lvl1pPr algn="ctr" rtl="0" fontAlgn="base">
              <a:lnSpc>
                <a:spcPct val="90000"/>
              </a:lnSpc>
              <a:spcBef>
                <a:spcPct val="0"/>
              </a:spcBef>
              <a:spcAft>
                <a:spcPct val="0"/>
              </a:spcAft>
              <a:defRPr sz="28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1524030">
              <a:defRPr/>
            </a:pPr>
            <a:r>
              <a:rPr lang="en-US" sz="4667" kern="0">
                <a:solidFill>
                  <a:srgbClr val="000000"/>
                </a:solidFill>
              </a:rPr>
              <a:t>Larger models are cheaper to train</a:t>
            </a:r>
          </a:p>
        </p:txBody>
      </p:sp>
      <p:sp>
        <p:nvSpPr>
          <p:cNvPr id="15" name="Text Placeholder 9">
            <a:extLst>
              <a:ext uri="{FF2B5EF4-FFF2-40B4-BE49-F238E27FC236}">
                <a16:creationId xmlns:a16="http://schemas.microsoft.com/office/drawing/2014/main" id="{994ADEE2-E439-418B-9FB9-D4E3D5D56479}"/>
              </a:ext>
            </a:extLst>
          </p:cNvPr>
          <p:cNvSpPr txBox="1">
            <a:spLocks/>
          </p:cNvSpPr>
          <p:nvPr/>
        </p:nvSpPr>
        <p:spPr bwMode="auto">
          <a:xfrm>
            <a:off x="830580" y="1813561"/>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normAutofit/>
          </a:bodyPr>
          <a:lstStyle>
            <a:lvl1pPr marL="0" indent="0" algn="ctr" rtl="0" fontAlgn="base">
              <a:lnSpc>
                <a:spcPct val="90000"/>
              </a:lnSpc>
              <a:spcBef>
                <a:spcPts val="900"/>
              </a:spcBef>
              <a:spcAft>
                <a:spcPts val="900"/>
              </a:spcAft>
              <a:buClr>
                <a:schemeClr val="bg2"/>
              </a:buClr>
              <a:buSzPct val="100000"/>
              <a:buFontTx/>
              <a:buNone/>
              <a:defRPr sz="18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CDCDCD"/>
              </a:buClr>
              <a:defRPr/>
            </a:pPr>
            <a:r>
              <a:rPr lang="en-GB" sz="3000" kern="0">
                <a:solidFill>
                  <a:srgbClr val="76B900"/>
                </a:solidFill>
              </a:rPr>
              <a:t>O</a:t>
            </a:r>
            <a:r>
              <a:rPr lang="en-US" sz="3000" kern="0" err="1">
                <a:solidFill>
                  <a:srgbClr val="76B900"/>
                </a:solidFill>
              </a:rPr>
              <a:t>ptimal</a:t>
            </a:r>
            <a:r>
              <a:rPr lang="en-US" sz="3000" kern="0">
                <a:solidFill>
                  <a:srgbClr val="76B900"/>
                </a:solidFill>
              </a:rPr>
              <a:t> allocation of computational budget</a:t>
            </a:r>
          </a:p>
        </p:txBody>
      </p:sp>
    </p:spTree>
    <p:extLst>
      <p:ext uri="{BB962C8B-B14F-4D97-AF65-F5344CB8AC3E}">
        <p14:creationId xmlns:p14="http://schemas.microsoft.com/office/powerpoint/2010/main" val="198537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1F1ABF-007D-4A70-9A2A-0A2FE449517A}"/>
              </a:ext>
            </a:extLst>
          </p:cNvPr>
          <p:cNvSpPr/>
          <p:nvPr/>
        </p:nvSpPr>
        <p:spPr>
          <a:xfrm>
            <a:off x="-2" y="9539012"/>
            <a:ext cx="9144000" cy="630942"/>
          </a:xfrm>
          <a:prstGeom prst="rect">
            <a:avLst/>
          </a:prstGeom>
        </p:spPr>
        <p:txBody>
          <a:bodyPr>
            <a:spAutoFit/>
          </a:bodyPr>
          <a:lstStyle/>
          <a:p>
            <a:r>
              <a:rPr lang="en-US" sz="1750">
                <a:solidFill>
                  <a:srgbClr val="222222"/>
                </a:solidFill>
                <a:latin typeface="Arial" panose="020B0604020202020204" pitchFamily="34" charset="0"/>
              </a:rPr>
              <a:t>Kaplan, J., </a:t>
            </a:r>
            <a:r>
              <a:rPr lang="en-US" sz="1750" err="1">
                <a:solidFill>
                  <a:srgbClr val="222222"/>
                </a:solidFill>
                <a:latin typeface="Arial" panose="020B0604020202020204" pitchFamily="34" charset="0"/>
              </a:rPr>
              <a:t>McCandlish</a:t>
            </a:r>
            <a:r>
              <a:rPr lang="en-US" sz="1750">
                <a:solidFill>
                  <a:srgbClr val="222222"/>
                </a:solidFill>
                <a:latin typeface="Arial" panose="020B0604020202020204" pitchFamily="34" charset="0"/>
              </a:rPr>
              <a:t>, S., </a:t>
            </a:r>
            <a:r>
              <a:rPr lang="en-US" sz="1750" err="1">
                <a:solidFill>
                  <a:srgbClr val="222222"/>
                </a:solidFill>
                <a:latin typeface="Arial" panose="020B0604020202020204" pitchFamily="34" charset="0"/>
              </a:rPr>
              <a:t>Henighan</a:t>
            </a:r>
            <a:r>
              <a:rPr lang="en-US" sz="1750">
                <a:solidFill>
                  <a:srgbClr val="222222"/>
                </a:solidFill>
                <a:latin typeface="Arial" panose="020B0604020202020204" pitchFamily="34" charset="0"/>
              </a:rPr>
              <a:t>, T., Brown, T. B., Chess, B., Child, R., ... &amp; </a:t>
            </a:r>
            <a:r>
              <a:rPr lang="en-US" sz="1750" err="1">
                <a:solidFill>
                  <a:srgbClr val="222222"/>
                </a:solidFill>
                <a:latin typeface="Arial" panose="020B0604020202020204" pitchFamily="34" charset="0"/>
              </a:rPr>
              <a:t>Amodei</a:t>
            </a:r>
            <a:r>
              <a:rPr lang="en-US" sz="1750">
                <a:solidFill>
                  <a:srgbClr val="222222"/>
                </a:solidFill>
                <a:latin typeface="Arial" panose="020B0604020202020204" pitchFamily="34" charset="0"/>
              </a:rPr>
              <a:t>, D. (2020). Scaling Laws for Neural Language Models. </a:t>
            </a:r>
            <a:r>
              <a:rPr lang="en-US" sz="1750" i="1" err="1">
                <a:solidFill>
                  <a:srgbClr val="222222"/>
                </a:solidFill>
                <a:latin typeface="Arial" panose="020B0604020202020204" pitchFamily="34" charset="0"/>
              </a:rPr>
              <a:t>arXiv</a:t>
            </a:r>
            <a:r>
              <a:rPr lang="en-US" sz="1750" i="1">
                <a:solidFill>
                  <a:srgbClr val="222222"/>
                </a:solidFill>
                <a:latin typeface="Arial" panose="020B0604020202020204" pitchFamily="34" charset="0"/>
              </a:rPr>
              <a:t> preprint arXiv:2001.08361</a:t>
            </a:r>
            <a:r>
              <a:rPr lang="en-US" sz="1750">
                <a:solidFill>
                  <a:srgbClr val="222222"/>
                </a:solidFill>
                <a:latin typeface="Arial" panose="020B0604020202020204" pitchFamily="34" charset="0"/>
              </a:rPr>
              <a:t>.</a:t>
            </a:r>
            <a:endParaRPr lang="en-US" sz="1750"/>
          </a:p>
        </p:txBody>
      </p:sp>
      <p:sp>
        <p:nvSpPr>
          <p:cNvPr id="14" name="Title 1">
            <a:extLst>
              <a:ext uri="{FF2B5EF4-FFF2-40B4-BE49-F238E27FC236}">
                <a16:creationId xmlns:a16="http://schemas.microsoft.com/office/drawing/2014/main" id="{DCC9B896-0498-440E-84CD-5A97F810310F}"/>
              </a:ext>
            </a:extLst>
          </p:cNvPr>
          <p:cNvSpPr txBox="1">
            <a:spLocks/>
          </p:cNvSpPr>
          <p:nvPr/>
        </p:nvSpPr>
        <p:spPr bwMode="auto">
          <a:xfrm>
            <a:off x="830580" y="868681"/>
            <a:ext cx="16626840" cy="984885"/>
          </a:xfrm>
          <a:prstGeom prst="rect">
            <a:avLst/>
          </a:prstGeom>
          <a:noFill/>
          <a:ln w="9525">
            <a:noFill/>
            <a:miter lim="800000"/>
            <a:headEnd/>
            <a:tailEnd/>
          </a:ln>
        </p:spPr>
        <p:txBody>
          <a:bodyPr vert="horz" wrap="square" lIns="152400" tIns="76200" rIns="152400" bIns="76200" numCol="1" anchor="b" anchorCtr="0" compatLnSpc="1">
            <a:prstTxWarp prst="textNoShape">
              <a:avLst/>
            </a:prstTxWarp>
            <a:normAutofit/>
          </a:bodyPr>
          <a:lstStyle>
            <a:lvl1pPr algn="ctr" rtl="0" fontAlgn="base">
              <a:lnSpc>
                <a:spcPct val="90000"/>
              </a:lnSpc>
              <a:spcBef>
                <a:spcPct val="0"/>
              </a:spcBef>
              <a:spcAft>
                <a:spcPct val="0"/>
              </a:spcAft>
              <a:defRPr sz="28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1524030">
              <a:defRPr/>
            </a:pPr>
            <a:r>
              <a:rPr lang="en-US" sz="4667" kern="0">
                <a:solidFill>
                  <a:srgbClr val="000000"/>
                </a:solidFill>
              </a:rPr>
              <a:t>Larger models are cheaper to train</a:t>
            </a:r>
          </a:p>
        </p:txBody>
      </p:sp>
      <p:sp>
        <p:nvSpPr>
          <p:cNvPr id="15" name="Text Placeholder 9">
            <a:extLst>
              <a:ext uri="{FF2B5EF4-FFF2-40B4-BE49-F238E27FC236}">
                <a16:creationId xmlns:a16="http://schemas.microsoft.com/office/drawing/2014/main" id="{994ADEE2-E439-418B-9FB9-D4E3D5D56479}"/>
              </a:ext>
            </a:extLst>
          </p:cNvPr>
          <p:cNvSpPr txBox="1">
            <a:spLocks/>
          </p:cNvSpPr>
          <p:nvPr/>
        </p:nvSpPr>
        <p:spPr bwMode="auto">
          <a:xfrm>
            <a:off x="830580" y="1813561"/>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normAutofit/>
          </a:bodyPr>
          <a:lstStyle>
            <a:lvl1pPr marL="0" indent="0" algn="ctr" rtl="0" fontAlgn="base">
              <a:lnSpc>
                <a:spcPct val="90000"/>
              </a:lnSpc>
              <a:spcBef>
                <a:spcPts val="900"/>
              </a:spcBef>
              <a:spcAft>
                <a:spcPts val="900"/>
              </a:spcAft>
              <a:buClr>
                <a:schemeClr val="bg2"/>
              </a:buClr>
              <a:buSzPct val="100000"/>
              <a:buFontTx/>
              <a:buNone/>
              <a:defRPr sz="18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1524030">
              <a:spcBef>
                <a:spcPts val="1500"/>
              </a:spcBef>
              <a:spcAft>
                <a:spcPts val="1500"/>
              </a:spcAft>
              <a:buClr>
                <a:srgbClr val="CDCDCD"/>
              </a:buClr>
              <a:defRPr/>
            </a:pPr>
            <a:r>
              <a:rPr lang="en-US" sz="3000" kern="0">
                <a:solidFill>
                  <a:srgbClr val="76B900"/>
                </a:solidFill>
              </a:rPr>
              <a:t>For every dataset there exists an optimal model size minimizing compute</a:t>
            </a:r>
          </a:p>
        </p:txBody>
      </p:sp>
      <p:pic>
        <p:nvPicPr>
          <p:cNvPr id="2" name="Picture 1">
            <a:extLst>
              <a:ext uri="{FF2B5EF4-FFF2-40B4-BE49-F238E27FC236}">
                <a16:creationId xmlns:a16="http://schemas.microsoft.com/office/drawing/2014/main" id="{A88A6BC2-566E-40C1-9255-D5E45509F41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90437" y="2952734"/>
            <a:ext cx="10907122" cy="5207015"/>
          </a:xfrm>
          <a:prstGeom prst="rect">
            <a:avLst/>
          </a:prstGeom>
        </p:spPr>
      </p:pic>
    </p:spTree>
    <p:extLst>
      <p:ext uri="{BB962C8B-B14F-4D97-AF65-F5344CB8AC3E}">
        <p14:creationId xmlns:p14="http://schemas.microsoft.com/office/powerpoint/2010/main" val="329898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2. Architectural hyperparameters</a:t>
            </a:r>
            <a:endParaRPr lang="en-US"/>
          </a:p>
        </p:txBody>
      </p:sp>
    </p:spTree>
    <p:extLst>
      <p:ext uri="{BB962C8B-B14F-4D97-AF65-F5344CB8AC3E}">
        <p14:creationId xmlns:p14="http://schemas.microsoft.com/office/powerpoint/2010/main" val="56006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xfrm>
            <a:off x="830580" y="868681"/>
            <a:ext cx="16626840" cy="984885"/>
          </a:xfrm>
          <a:prstGeom prst="rect">
            <a:avLst/>
          </a:prstGeom>
          <a:noFill/>
          <a:ln w="9525">
            <a:noFill/>
            <a:miter lim="800000"/>
            <a:headEnd/>
            <a:tailEnd/>
          </a:ln>
        </p:spPr>
        <p:txBody>
          <a:bodyPr wrap="square" anchor="b">
            <a:normAutofit/>
          </a:bodyPr>
          <a:lstStyle/>
          <a:p>
            <a:r>
              <a:rPr lang="en-US"/>
              <a:t>Large models are cheaper to design</a:t>
            </a:r>
          </a:p>
        </p:txBody>
      </p:sp>
      <p:sp>
        <p:nvSpPr>
          <p:cNvPr id="10" name="Text Placeholder 9"/>
          <p:cNvSpPr>
            <a:spLocks noGrp="1"/>
          </p:cNvSpPr>
          <p:nvPr>
            <p:ph type="body" sz="quarter" idx="10"/>
          </p:nvPr>
        </p:nvSpPr>
        <p:spPr bwMode="auto">
          <a:xfrm>
            <a:off x="830580" y="1813561"/>
            <a:ext cx="16626840" cy="875772"/>
          </a:xfrm>
          <a:prstGeom prst="rect">
            <a:avLst/>
          </a:prstGeom>
          <a:noFill/>
          <a:ln w="9525">
            <a:noFill/>
            <a:miter lim="800000"/>
            <a:headEnd/>
            <a:tailEnd/>
          </a:ln>
        </p:spPr>
        <p:txBody>
          <a:bodyPr wrap="square" anchor="t">
            <a:normAutofit/>
          </a:bodyPr>
          <a:lstStyle/>
          <a:p>
            <a:r>
              <a:rPr lang="en-GB"/>
              <a:t>Impact of architectural hyperparameters</a:t>
            </a:r>
            <a:endParaRPr lang="en-US"/>
          </a:p>
        </p:txBody>
      </p:sp>
      <p:sp>
        <p:nvSpPr>
          <p:cNvPr id="5" name="Rectangle 4">
            <a:extLst>
              <a:ext uri="{FF2B5EF4-FFF2-40B4-BE49-F238E27FC236}">
                <a16:creationId xmlns:a16="http://schemas.microsoft.com/office/drawing/2014/main" id="{CA1F1ABF-007D-4A70-9A2A-0A2FE449517A}"/>
              </a:ext>
            </a:extLst>
          </p:cNvPr>
          <p:cNvSpPr/>
          <p:nvPr/>
        </p:nvSpPr>
        <p:spPr>
          <a:xfrm>
            <a:off x="-2" y="9539012"/>
            <a:ext cx="9144000" cy="630942"/>
          </a:xfrm>
          <a:prstGeom prst="rect">
            <a:avLst/>
          </a:prstGeom>
        </p:spPr>
        <p:txBody>
          <a:bodyPr>
            <a:spAutoFit/>
          </a:bodyPr>
          <a:lstStyle/>
          <a:p>
            <a:r>
              <a:rPr lang="en-US" sz="1750">
                <a:solidFill>
                  <a:srgbClr val="222222"/>
                </a:solidFill>
                <a:latin typeface="Arial" panose="020B0604020202020204" pitchFamily="34" charset="0"/>
              </a:rPr>
              <a:t>Kaplan, J., </a:t>
            </a:r>
            <a:r>
              <a:rPr lang="en-US" sz="1750" err="1">
                <a:solidFill>
                  <a:srgbClr val="222222"/>
                </a:solidFill>
                <a:latin typeface="Arial" panose="020B0604020202020204" pitchFamily="34" charset="0"/>
              </a:rPr>
              <a:t>McCandlish</a:t>
            </a:r>
            <a:r>
              <a:rPr lang="en-US" sz="1750">
                <a:solidFill>
                  <a:srgbClr val="222222"/>
                </a:solidFill>
                <a:latin typeface="Arial" panose="020B0604020202020204" pitchFamily="34" charset="0"/>
              </a:rPr>
              <a:t>, S., </a:t>
            </a:r>
            <a:r>
              <a:rPr lang="en-US" sz="1750" err="1">
                <a:solidFill>
                  <a:srgbClr val="222222"/>
                </a:solidFill>
                <a:latin typeface="Arial" panose="020B0604020202020204" pitchFamily="34" charset="0"/>
              </a:rPr>
              <a:t>Henighan</a:t>
            </a:r>
            <a:r>
              <a:rPr lang="en-US" sz="1750">
                <a:solidFill>
                  <a:srgbClr val="222222"/>
                </a:solidFill>
                <a:latin typeface="Arial" panose="020B0604020202020204" pitchFamily="34" charset="0"/>
              </a:rPr>
              <a:t>, T., Brown, T. B., Chess, B., Child, R., ... &amp; </a:t>
            </a:r>
            <a:r>
              <a:rPr lang="en-US" sz="1750" err="1">
                <a:solidFill>
                  <a:srgbClr val="222222"/>
                </a:solidFill>
                <a:latin typeface="Arial" panose="020B0604020202020204" pitchFamily="34" charset="0"/>
              </a:rPr>
              <a:t>Amodei</a:t>
            </a:r>
            <a:r>
              <a:rPr lang="en-US" sz="1750">
                <a:solidFill>
                  <a:srgbClr val="222222"/>
                </a:solidFill>
                <a:latin typeface="Arial" panose="020B0604020202020204" pitchFamily="34" charset="0"/>
              </a:rPr>
              <a:t>, D. (2020). Scaling Laws for Neural Language Models. </a:t>
            </a:r>
            <a:r>
              <a:rPr lang="en-US" sz="1750" i="1" err="1">
                <a:solidFill>
                  <a:srgbClr val="222222"/>
                </a:solidFill>
                <a:latin typeface="Arial" panose="020B0604020202020204" pitchFamily="34" charset="0"/>
              </a:rPr>
              <a:t>arXiv</a:t>
            </a:r>
            <a:r>
              <a:rPr lang="en-US" sz="1750" i="1">
                <a:solidFill>
                  <a:srgbClr val="222222"/>
                </a:solidFill>
                <a:latin typeface="Arial" panose="020B0604020202020204" pitchFamily="34" charset="0"/>
              </a:rPr>
              <a:t> preprint arXiv:2001.08361</a:t>
            </a:r>
            <a:r>
              <a:rPr lang="en-US" sz="1750">
                <a:solidFill>
                  <a:srgbClr val="222222"/>
                </a:solidFill>
                <a:latin typeface="Arial" panose="020B0604020202020204" pitchFamily="34" charset="0"/>
              </a:rPr>
              <a:t>.</a:t>
            </a:r>
            <a:endParaRPr lang="en-US" sz="1750"/>
          </a:p>
        </p:txBody>
      </p:sp>
      <p:sp>
        <p:nvSpPr>
          <p:cNvPr id="6" name="Rectangle 5">
            <a:extLst>
              <a:ext uri="{FF2B5EF4-FFF2-40B4-BE49-F238E27FC236}">
                <a16:creationId xmlns:a16="http://schemas.microsoft.com/office/drawing/2014/main" id="{DB29EA1D-64FF-4563-98B0-9C7AE87DFB5A}"/>
              </a:ext>
            </a:extLst>
          </p:cNvPr>
          <p:cNvSpPr/>
          <p:nvPr/>
        </p:nvSpPr>
        <p:spPr>
          <a:xfrm>
            <a:off x="3251613" y="4143227"/>
            <a:ext cx="11414575" cy="1631024"/>
          </a:xfrm>
          <a:prstGeom prst="rect">
            <a:avLst/>
          </a:prstGeom>
        </p:spPr>
        <p:txBody>
          <a:bodyPr wrap="square">
            <a:spAutoFit/>
          </a:bodyPr>
          <a:lstStyle/>
          <a:p>
            <a:r>
              <a:rPr lang="en-US" sz="3333" i="1">
                <a:solidFill>
                  <a:schemeClr val="bg1"/>
                </a:solidFill>
              </a:rPr>
              <a:t>“… more importantly, we find that the precise architectural hyperparameters are unimportant compared to the overall scale of the language model.”</a:t>
            </a:r>
          </a:p>
        </p:txBody>
      </p:sp>
    </p:spTree>
    <p:extLst>
      <p:ext uri="{BB962C8B-B14F-4D97-AF65-F5344CB8AC3E}">
        <p14:creationId xmlns:p14="http://schemas.microsoft.com/office/powerpoint/2010/main" val="25570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9"/>
          <p:cNvSpPr txBox="1">
            <a:spLocks noGrp="1"/>
          </p:cNvSpPr>
          <p:nvPr>
            <p:ph type="title"/>
          </p:nvPr>
        </p:nvSpPr>
        <p:spPr>
          <a:xfrm>
            <a:off x="830580" y="530132"/>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NLP APPROACH (CIRCA 2019)</a:t>
            </a:r>
            <a:endParaRPr/>
          </a:p>
        </p:txBody>
      </p:sp>
      <p:sp>
        <p:nvSpPr>
          <p:cNvPr id="461" name="Google Shape;461;p9"/>
          <p:cNvSpPr txBox="1">
            <a:spLocks noGrp="1"/>
          </p:cNvSpPr>
          <p:nvPr>
            <p:ph type="body" idx="2"/>
          </p:nvPr>
        </p:nvSpPr>
        <p:spPr>
          <a:xfrm>
            <a:off x="830580" y="2307195"/>
            <a:ext cx="8108704" cy="4541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200"/>
              <a:buFont typeface="Trebuchet MS"/>
              <a:buNone/>
            </a:pPr>
            <a:r>
              <a:rPr lang="en-US"/>
              <a:t>Step 1: Pre-training a Transformer</a:t>
            </a:r>
            <a:endParaRPr/>
          </a:p>
        </p:txBody>
      </p:sp>
      <p:sp>
        <p:nvSpPr>
          <p:cNvPr id="462" name="Google Shape;462;p9"/>
          <p:cNvSpPr txBox="1">
            <a:spLocks noGrp="1"/>
          </p:cNvSpPr>
          <p:nvPr>
            <p:ph type="body" idx="4"/>
          </p:nvPr>
        </p:nvSpPr>
        <p:spPr>
          <a:xfrm>
            <a:off x="9348718" y="2307195"/>
            <a:ext cx="8108704" cy="4541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200"/>
              <a:buFont typeface="Trebuchet MS"/>
              <a:buNone/>
            </a:pPr>
            <a:r>
              <a:rPr lang="en-US"/>
              <a:t>Step 2. Fine tune for a specific task</a:t>
            </a:r>
            <a:endParaRPr/>
          </a:p>
        </p:txBody>
      </p:sp>
      <p:grpSp>
        <p:nvGrpSpPr>
          <p:cNvPr id="463" name="Google Shape;463;p9"/>
          <p:cNvGrpSpPr/>
          <p:nvPr/>
        </p:nvGrpSpPr>
        <p:grpSpPr>
          <a:xfrm>
            <a:off x="1107657" y="8253893"/>
            <a:ext cx="7557712" cy="1714666"/>
            <a:chOff x="1028700" y="7979804"/>
            <a:chExt cx="5923160" cy="1714666"/>
          </a:xfrm>
        </p:grpSpPr>
        <p:sp>
          <p:nvSpPr>
            <p:cNvPr id="464" name="Google Shape;464;p9"/>
            <p:cNvSpPr/>
            <p:nvPr/>
          </p:nvSpPr>
          <p:spPr>
            <a:xfrm>
              <a:off x="1028702" y="7979804"/>
              <a:ext cx="5718364" cy="1447319"/>
            </a:xfrm>
            <a:prstGeom prst="rect">
              <a:avLst/>
            </a:prstGeom>
            <a:solidFill>
              <a:srgbClr val="F5F5F5"/>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sp>
          <p:nvSpPr>
            <p:cNvPr id="465" name="Google Shape;465;p9"/>
            <p:cNvSpPr/>
            <p:nvPr/>
          </p:nvSpPr>
          <p:spPr>
            <a:xfrm>
              <a:off x="1109352" y="8438742"/>
              <a:ext cx="5637714" cy="1255728"/>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400">
                  <a:solidFill>
                    <a:schemeClr val="dk2"/>
                  </a:solidFill>
                  <a:latin typeface="Trebuchet MS"/>
                  <a:ea typeface="Trebuchet MS"/>
                  <a:cs typeface="Trebuchet MS"/>
                  <a:sym typeface="Trebuchet MS"/>
                </a:rPr>
                <a:t>1 = “Initially he supported himself and his </a:t>
              </a:r>
              <a:r>
                <a:rPr lang="en-US" sz="1400">
                  <a:solidFill>
                    <a:schemeClr val="dk2"/>
                  </a:solidFill>
                  <a:highlight>
                    <a:srgbClr val="000000"/>
                  </a:highlight>
                  <a:latin typeface="Trebuchet MS"/>
                  <a:ea typeface="Trebuchet MS"/>
                  <a:cs typeface="Trebuchet MS"/>
                  <a:sym typeface="Trebuchet MS"/>
                </a:rPr>
                <a:t>family</a:t>
              </a:r>
              <a:r>
                <a:rPr lang="en-US" sz="1400">
                  <a:solidFill>
                    <a:schemeClr val="dk2"/>
                  </a:solidFill>
                  <a:latin typeface="Trebuchet MS"/>
                  <a:ea typeface="Trebuchet MS"/>
                  <a:cs typeface="Trebuchet MS"/>
                  <a:sym typeface="Trebuchet MS"/>
                </a:rPr>
                <a:t> by farming on a plot </a:t>
              </a:r>
              <a:r>
                <a:rPr lang="en-US" sz="1400">
                  <a:solidFill>
                    <a:schemeClr val="dk2"/>
                  </a:solidFill>
                  <a:highlight>
                    <a:srgbClr val="000000"/>
                  </a:highlight>
                  <a:latin typeface="Trebuchet MS"/>
                  <a:ea typeface="Trebuchet MS"/>
                  <a:cs typeface="Trebuchet MS"/>
                  <a:sym typeface="Trebuchet MS"/>
                </a:rPr>
                <a:t>of</a:t>
              </a:r>
              <a:r>
                <a:rPr lang="en-US" sz="1400">
                  <a:solidFill>
                    <a:schemeClr val="dk2"/>
                  </a:solidFill>
                  <a:latin typeface="Trebuchet MS"/>
                  <a:ea typeface="Trebuchet MS"/>
                  <a:cs typeface="Trebuchet MS"/>
                  <a:sym typeface="Trebuchet MS"/>
                </a:rPr>
                <a:t> family land.”</a:t>
              </a:r>
              <a:endParaRPr/>
            </a:p>
            <a:p>
              <a:pPr marL="0" marR="0" lvl="0" indent="0" algn="l" rtl="0">
                <a:lnSpc>
                  <a:spcPct val="90000"/>
                </a:lnSpc>
                <a:spcBef>
                  <a:spcPts val="0"/>
                </a:spcBef>
                <a:spcAft>
                  <a:spcPts val="0"/>
                </a:spcAft>
                <a:buNone/>
              </a:pPr>
              <a:endParaRPr sz="140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400">
                  <a:solidFill>
                    <a:schemeClr val="dk2"/>
                  </a:solidFill>
                  <a:latin typeface="Trebuchet MS"/>
                  <a:ea typeface="Trebuchet MS"/>
                  <a:cs typeface="Trebuchet MS"/>
                  <a:sym typeface="Trebuchet MS"/>
                </a:rPr>
                <a:t>2 = “</a:t>
              </a:r>
              <a:r>
                <a:rPr lang="en-US" sz="1400">
                  <a:solidFill>
                    <a:schemeClr val="dk2"/>
                  </a:solidFill>
                  <a:highlight>
                    <a:srgbClr val="000000"/>
                  </a:highlight>
                  <a:latin typeface="Trebuchet MS"/>
                  <a:ea typeface="Trebuchet MS"/>
                  <a:cs typeface="Trebuchet MS"/>
                  <a:sym typeface="Trebuchet MS"/>
                </a:rPr>
                <a:t>This</a:t>
              </a:r>
              <a:r>
                <a:rPr lang="en-US" sz="1400">
                  <a:solidFill>
                    <a:schemeClr val="dk2"/>
                  </a:solidFill>
                  <a:latin typeface="Trebuchet MS"/>
                  <a:ea typeface="Trebuchet MS"/>
                  <a:cs typeface="Trebuchet MS"/>
                  <a:sym typeface="Trebuchet MS"/>
                </a:rPr>
                <a:t> in turn attracted the attention of </a:t>
              </a:r>
              <a:r>
                <a:rPr lang="en-US" sz="1400">
                  <a:solidFill>
                    <a:schemeClr val="dk2"/>
                  </a:solidFill>
                  <a:highlight>
                    <a:srgbClr val="000000"/>
                  </a:highlight>
                  <a:latin typeface="Trebuchet MS"/>
                  <a:ea typeface="Trebuchet MS"/>
                  <a:cs typeface="Trebuchet MS"/>
                  <a:sym typeface="Trebuchet MS"/>
                </a:rPr>
                <a:t>the</a:t>
              </a:r>
              <a:r>
                <a:rPr lang="en-US" sz="1400">
                  <a:solidFill>
                    <a:schemeClr val="dk2"/>
                  </a:solidFill>
                  <a:latin typeface="Trebuchet MS"/>
                  <a:ea typeface="Trebuchet MS"/>
                  <a:cs typeface="Trebuchet MS"/>
                  <a:sym typeface="Trebuchet MS"/>
                </a:rPr>
                <a:t> </a:t>
              </a:r>
              <a:r>
                <a:rPr lang="en-US" sz="1400" i="1">
                  <a:solidFill>
                    <a:schemeClr val="dk2"/>
                  </a:solidFill>
                  <a:latin typeface="Trebuchet MS"/>
                  <a:ea typeface="Trebuchet MS"/>
                  <a:cs typeface="Trebuchet MS"/>
                  <a:sym typeface="Trebuchet MS"/>
                </a:rPr>
                <a:t>St. </a:t>
              </a:r>
              <a:r>
                <a:rPr lang="en-US" sz="1400" i="1">
                  <a:solidFill>
                    <a:schemeClr val="dk2"/>
                  </a:solidFill>
                  <a:highlight>
                    <a:srgbClr val="000000"/>
                  </a:highlight>
                  <a:latin typeface="Trebuchet MS"/>
                  <a:ea typeface="Trebuchet MS"/>
                  <a:cs typeface="Trebuchet MS"/>
                  <a:sym typeface="Trebuchet MS"/>
                </a:rPr>
                <a:t>Louis</a:t>
              </a:r>
              <a:r>
                <a:rPr lang="en-US" sz="1400" i="1">
                  <a:solidFill>
                    <a:schemeClr val="dk2"/>
                  </a:solidFill>
                  <a:latin typeface="Trebuchet MS"/>
                  <a:ea typeface="Trebuchet MS"/>
                  <a:cs typeface="Trebuchet MS"/>
                  <a:sym typeface="Trebuchet MS"/>
                </a:rPr>
                <a:t> Post-Dispatch</a:t>
              </a:r>
              <a:r>
                <a:rPr lang="en-US" sz="1400">
                  <a:solidFill>
                    <a:schemeClr val="dk2"/>
                  </a:solidFill>
                  <a:latin typeface="Trebuchet MS"/>
                  <a:ea typeface="Trebuchet MS"/>
                  <a:cs typeface="Trebuchet MS"/>
                  <a:sym typeface="Trebuchet MS"/>
                </a:rPr>
                <a:t>, which sent a reporter to Murray to </a:t>
              </a:r>
              <a:r>
                <a:rPr lang="en-US" sz="1400">
                  <a:solidFill>
                    <a:schemeClr val="dk2"/>
                  </a:solidFill>
                  <a:highlight>
                    <a:srgbClr val="000000"/>
                  </a:highlight>
                  <a:latin typeface="Trebuchet MS"/>
                  <a:ea typeface="Trebuchet MS"/>
                  <a:cs typeface="Trebuchet MS"/>
                  <a:sym typeface="Trebuchet MS"/>
                </a:rPr>
                <a:t>personally</a:t>
              </a:r>
              <a:r>
                <a:rPr lang="en-US" sz="1400">
                  <a:solidFill>
                    <a:schemeClr val="dk2"/>
                  </a:solidFill>
                  <a:latin typeface="Trebuchet MS"/>
                  <a:ea typeface="Trebuchet MS"/>
                  <a:cs typeface="Trebuchet MS"/>
                  <a:sym typeface="Trebuchet MS"/>
                </a:rPr>
                <a:t> review Stubblefield's wireless </a:t>
              </a:r>
              <a:r>
                <a:rPr lang="en-US" sz="1400">
                  <a:solidFill>
                    <a:schemeClr val="dk2"/>
                  </a:solidFill>
                  <a:highlight>
                    <a:srgbClr val="000000"/>
                  </a:highlight>
                  <a:latin typeface="Trebuchet MS"/>
                  <a:ea typeface="Trebuchet MS"/>
                  <a:cs typeface="Trebuchet MS"/>
                  <a:sym typeface="Trebuchet MS"/>
                </a:rPr>
                <a:t>telephone</a:t>
              </a:r>
              <a:r>
                <a:rPr lang="en-US" sz="1400">
                  <a:solidFill>
                    <a:schemeClr val="dk2"/>
                  </a:solidFill>
                  <a:latin typeface="Trebuchet MS"/>
                  <a:ea typeface="Trebuchet MS"/>
                  <a:cs typeface="Trebuchet MS"/>
                  <a:sym typeface="Trebuchet MS"/>
                </a:rPr>
                <a:t>.”</a:t>
              </a:r>
              <a:endParaRPr/>
            </a:p>
          </p:txBody>
        </p:sp>
        <p:sp>
          <p:nvSpPr>
            <p:cNvPr id="466" name="Google Shape;466;p9"/>
            <p:cNvSpPr txBox="1"/>
            <p:nvPr/>
          </p:nvSpPr>
          <p:spPr>
            <a:xfrm>
              <a:off x="1028700" y="8060417"/>
              <a:ext cx="5923160" cy="2862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400" b="1">
                  <a:solidFill>
                    <a:schemeClr val="lt2"/>
                  </a:solidFill>
                  <a:latin typeface="Trebuchet MS"/>
                  <a:ea typeface="Trebuchet MS"/>
                  <a:cs typeface="Trebuchet MS"/>
                  <a:sym typeface="Trebuchet MS"/>
                </a:rPr>
                <a:t>Input: Two sentences with 15% of words masked out </a:t>
              </a:r>
              <a:endParaRPr/>
            </a:p>
          </p:txBody>
        </p:sp>
      </p:grpSp>
      <p:grpSp>
        <p:nvGrpSpPr>
          <p:cNvPr id="467" name="Google Shape;467;p9"/>
          <p:cNvGrpSpPr/>
          <p:nvPr/>
        </p:nvGrpSpPr>
        <p:grpSpPr>
          <a:xfrm>
            <a:off x="1844568" y="3214996"/>
            <a:ext cx="5798733" cy="625144"/>
            <a:chOff x="8522650" y="4129317"/>
            <a:chExt cx="2996461" cy="625144"/>
          </a:xfrm>
        </p:grpSpPr>
        <p:sp>
          <p:nvSpPr>
            <p:cNvPr id="468" name="Google Shape;468;p9"/>
            <p:cNvSpPr/>
            <p:nvPr/>
          </p:nvSpPr>
          <p:spPr>
            <a:xfrm>
              <a:off x="8564179" y="4129317"/>
              <a:ext cx="2954932" cy="625144"/>
            </a:xfrm>
            <a:prstGeom prst="rect">
              <a:avLst/>
            </a:prstGeom>
            <a:solidFill>
              <a:srgbClr val="F5F5F5"/>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sp>
          <p:nvSpPr>
            <p:cNvPr id="469" name="Google Shape;469;p9"/>
            <p:cNvSpPr txBox="1"/>
            <p:nvPr/>
          </p:nvSpPr>
          <p:spPr>
            <a:xfrm>
              <a:off x="8833948" y="4412829"/>
              <a:ext cx="2477515" cy="2862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400">
                  <a:solidFill>
                    <a:schemeClr val="dk2"/>
                  </a:solidFill>
                  <a:latin typeface="Trebuchet MS"/>
                  <a:ea typeface="Trebuchet MS"/>
                  <a:cs typeface="Trebuchet MS"/>
                  <a:sym typeface="Trebuchet MS"/>
                </a:rPr>
                <a:t>family, of, this, the, Louis, personally, telephone</a:t>
              </a:r>
              <a:endParaRPr/>
            </a:p>
          </p:txBody>
        </p:sp>
        <p:sp>
          <p:nvSpPr>
            <p:cNvPr id="470" name="Google Shape;470;p9"/>
            <p:cNvSpPr/>
            <p:nvPr/>
          </p:nvSpPr>
          <p:spPr>
            <a:xfrm>
              <a:off x="8522650" y="4225344"/>
              <a:ext cx="2996460" cy="2862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1400" b="1">
                  <a:solidFill>
                    <a:schemeClr val="lt2"/>
                  </a:solidFill>
                  <a:latin typeface="Trebuchet MS"/>
                  <a:ea typeface="Trebuchet MS"/>
                  <a:cs typeface="Trebuchet MS"/>
                  <a:sym typeface="Trebuchet MS"/>
                </a:rPr>
                <a:t>Output 1: Reconstruct missing words </a:t>
              </a:r>
              <a:endParaRPr/>
            </a:p>
          </p:txBody>
        </p:sp>
      </p:grpSp>
      <p:pic>
        <p:nvPicPr>
          <p:cNvPr id="471" name="Google Shape;471;p9" descr="See the source imag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101336" y="3889764"/>
            <a:ext cx="3365561" cy="4308729"/>
          </a:xfrm>
          <a:prstGeom prst="rect">
            <a:avLst/>
          </a:prstGeom>
          <a:noFill/>
          <a:ln>
            <a:noFill/>
          </a:ln>
        </p:spPr>
      </p:pic>
      <p:sp>
        <p:nvSpPr>
          <p:cNvPr id="472" name="Google Shape;472;p9"/>
          <p:cNvSpPr/>
          <p:nvPr/>
        </p:nvSpPr>
        <p:spPr>
          <a:xfrm>
            <a:off x="4784116" y="4815674"/>
            <a:ext cx="1108180" cy="2237782"/>
          </a:xfrm>
          <a:prstGeom prst="roundRect">
            <a:avLst>
              <a:gd name="adj" fmla="val 16667"/>
            </a:avLst>
          </a:prstGeom>
          <a:solidFill>
            <a:srgbClr val="43AD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2"/>
                </a:solidFill>
                <a:latin typeface="Arial"/>
                <a:ea typeface="Arial"/>
                <a:cs typeface="Arial"/>
                <a:sym typeface="Arial"/>
              </a:rPr>
              <a:t>Decoder</a:t>
            </a:r>
            <a:endParaRPr/>
          </a:p>
        </p:txBody>
      </p:sp>
      <p:sp>
        <p:nvSpPr>
          <p:cNvPr id="473" name="Google Shape;473;p9"/>
          <p:cNvSpPr/>
          <p:nvPr/>
        </p:nvSpPr>
        <p:spPr>
          <a:xfrm>
            <a:off x="3650576" y="5485048"/>
            <a:ext cx="1108180" cy="1568408"/>
          </a:xfrm>
          <a:prstGeom prst="roundRect">
            <a:avLst>
              <a:gd name="adj" fmla="val 16667"/>
            </a:avLst>
          </a:prstGeom>
          <a:solidFill>
            <a:srgbClr val="FFC000">
              <a:alpha val="69803"/>
            </a:srgbClr>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2"/>
                </a:solidFill>
                <a:latin typeface="Arial"/>
                <a:ea typeface="Arial"/>
                <a:cs typeface="Arial"/>
                <a:sym typeface="Arial"/>
              </a:rPr>
              <a:t>Encoder</a:t>
            </a:r>
            <a:endParaRPr/>
          </a:p>
        </p:txBody>
      </p:sp>
      <p:grpSp>
        <p:nvGrpSpPr>
          <p:cNvPr id="474" name="Google Shape;474;p9"/>
          <p:cNvGrpSpPr/>
          <p:nvPr/>
        </p:nvGrpSpPr>
        <p:grpSpPr>
          <a:xfrm>
            <a:off x="11965936" y="3840140"/>
            <a:ext cx="3365561" cy="4308729"/>
            <a:chOff x="3101336" y="3840140"/>
            <a:chExt cx="3365561" cy="4308729"/>
          </a:xfrm>
        </p:grpSpPr>
        <p:pic>
          <p:nvPicPr>
            <p:cNvPr id="475" name="Google Shape;475;p9" descr="See the source imag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101336" y="3840140"/>
              <a:ext cx="3365561" cy="4308729"/>
            </a:xfrm>
            <a:prstGeom prst="rect">
              <a:avLst/>
            </a:prstGeom>
            <a:noFill/>
            <a:ln>
              <a:noFill/>
            </a:ln>
          </p:spPr>
        </p:pic>
        <p:sp>
          <p:nvSpPr>
            <p:cNvPr id="476" name="Google Shape;476;p9"/>
            <p:cNvSpPr/>
            <p:nvPr/>
          </p:nvSpPr>
          <p:spPr>
            <a:xfrm>
              <a:off x="4784116" y="4773470"/>
              <a:ext cx="1108180" cy="2237782"/>
            </a:xfrm>
            <a:prstGeom prst="roundRect">
              <a:avLst>
                <a:gd name="adj" fmla="val 16667"/>
              </a:avLst>
            </a:prstGeom>
            <a:solidFill>
              <a:srgbClr val="43AD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2"/>
                  </a:solidFill>
                  <a:latin typeface="Arial"/>
                  <a:ea typeface="Arial"/>
                  <a:cs typeface="Arial"/>
                  <a:sym typeface="Arial"/>
                </a:rPr>
                <a:t>Decoder</a:t>
              </a:r>
              <a:endParaRPr/>
            </a:p>
          </p:txBody>
        </p:sp>
        <p:sp>
          <p:nvSpPr>
            <p:cNvPr id="477" name="Google Shape;477;p9"/>
            <p:cNvSpPr/>
            <p:nvPr/>
          </p:nvSpPr>
          <p:spPr>
            <a:xfrm>
              <a:off x="3650576" y="5442844"/>
              <a:ext cx="1108180" cy="1568408"/>
            </a:xfrm>
            <a:prstGeom prst="roundRect">
              <a:avLst>
                <a:gd name="adj" fmla="val 16667"/>
              </a:avLst>
            </a:prstGeom>
            <a:solidFill>
              <a:srgbClr val="FFC000">
                <a:alpha val="69803"/>
              </a:srgbClr>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2"/>
                  </a:solidFill>
                  <a:latin typeface="Arial"/>
                  <a:ea typeface="Arial"/>
                  <a:cs typeface="Arial"/>
                  <a:sym typeface="Arial"/>
                </a:rPr>
                <a:t>Encoder</a:t>
              </a:r>
              <a:endParaRPr/>
            </a:p>
          </p:txBody>
        </p:sp>
      </p:grpSp>
      <p:sp>
        <p:nvSpPr>
          <p:cNvPr id="478" name="Google Shape;478;p9"/>
          <p:cNvSpPr/>
          <p:nvPr/>
        </p:nvSpPr>
        <p:spPr>
          <a:xfrm>
            <a:off x="12628867" y="3936012"/>
            <a:ext cx="880798" cy="475356"/>
          </a:xfrm>
          <a:prstGeom prst="roundRect">
            <a:avLst>
              <a:gd name="adj" fmla="val 16667"/>
            </a:avLst>
          </a:prstGeom>
          <a:solidFill>
            <a:srgbClr val="ED37A4">
              <a:alpha val="69803"/>
            </a:srgbClr>
          </a:solidFill>
          <a:ln w="25400" cap="flat" cmpd="sng">
            <a:solidFill>
              <a:srgbClr val="ED37A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2"/>
                </a:solidFill>
                <a:latin typeface="Arial"/>
                <a:ea typeface="Arial"/>
                <a:cs typeface="Arial"/>
                <a:sym typeface="Arial"/>
              </a:rPr>
              <a:t>Classifier</a:t>
            </a:r>
            <a:endParaRPr/>
          </a:p>
        </p:txBody>
      </p:sp>
      <p:cxnSp>
        <p:nvCxnSpPr>
          <p:cNvPr id="479" name="Google Shape;479;p9"/>
          <p:cNvCxnSpPr>
            <a:stCxn id="477" idx="0"/>
            <a:endCxn id="478" idx="2"/>
          </p:cNvCxnSpPr>
          <p:nvPr/>
        </p:nvCxnSpPr>
        <p:spPr>
          <a:xfrm rot="10800000">
            <a:off x="13069266" y="4411444"/>
            <a:ext cx="0" cy="1031400"/>
          </a:xfrm>
          <a:prstGeom prst="straightConnector1">
            <a:avLst/>
          </a:prstGeom>
          <a:noFill/>
          <a:ln w="19050" cap="flat" cmpd="sng">
            <a:solidFill>
              <a:schemeClr val="accent4"/>
            </a:solidFill>
            <a:prstDash val="solid"/>
            <a:round/>
            <a:headEnd type="none" w="sm" len="sm"/>
            <a:tailEnd type="triangle" w="med" len="med"/>
          </a:ln>
        </p:spPr>
      </p:cxnSp>
      <p:sp>
        <p:nvSpPr>
          <p:cNvPr id="480" name="Google Shape;480;p9"/>
          <p:cNvSpPr/>
          <p:nvPr/>
        </p:nvSpPr>
        <p:spPr>
          <a:xfrm>
            <a:off x="13623356" y="3721894"/>
            <a:ext cx="2071462" cy="461261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1" name="Google Shape;481;p9"/>
          <p:cNvSpPr/>
          <p:nvPr/>
        </p:nvSpPr>
        <p:spPr>
          <a:xfrm>
            <a:off x="9640527" y="4650627"/>
            <a:ext cx="2874649" cy="45417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3778" y="32075"/>
                </a:moveTo>
                <a:lnTo>
                  <a:pt x="141148" y="195400"/>
                </a:lnTo>
              </a:path>
            </a:pathLst>
          </a:cu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High dimensional vector</a:t>
            </a:r>
            <a:endParaRPr/>
          </a:p>
        </p:txBody>
      </p:sp>
      <p:grpSp>
        <p:nvGrpSpPr>
          <p:cNvPr id="482" name="Google Shape;482;p9"/>
          <p:cNvGrpSpPr/>
          <p:nvPr/>
        </p:nvGrpSpPr>
        <p:grpSpPr>
          <a:xfrm>
            <a:off x="13730815" y="3443162"/>
            <a:ext cx="1455848" cy="1188130"/>
            <a:chOff x="13692706" y="4084744"/>
            <a:chExt cx="1455848" cy="1188130"/>
          </a:xfrm>
        </p:grpSpPr>
        <p:pic>
          <p:nvPicPr>
            <p:cNvPr id="483" name="Google Shape;483;p9" descr="Database outlin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3963431" y="4358474"/>
              <a:ext cx="914400" cy="914400"/>
            </a:xfrm>
            <a:prstGeom prst="rect">
              <a:avLst/>
            </a:prstGeom>
            <a:noFill/>
            <a:ln>
              <a:noFill/>
            </a:ln>
          </p:spPr>
        </p:pic>
        <p:sp>
          <p:nvSpPr>
            <p:cNvPr id="484" name="Google Shape;484;p9"/>
            <p:cNvSpPr txBox="1"/>
            <p:nvPr/>
          </p:nvSpPr>
          <p:spPr>
            <a:xfrm>
              <a:off x="13692706" y="4084744"/>
              <a:ext cx="1455848" cy="3139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600">
                  <a:solidFill>
                    <a:srgbClr val="ED37A4"/>
                  </a:solidFill>
                  <a:latin typeface="Trebuchet MS"/>
                  <a:ea typeface="Trebuchet MS"/>
                  <a:cs typeface="Trebuchet MS"/>
                  <a:sym typeface="Trebuchet MS"/>
                </a:rPr>
                <a:t>Labelled Data</a:t>
              </a:r>
              <a:endParaRPr/>
            </a:p>
          </p:txBody>
        </p:sp>
      </p:grpSp>
      <p:sp>
        <p:nvSpPr>
          <p:cNvPr id="485" name="Google Shape;485;p9"/>
          <p:cNvSpPr/>
          <p:nvPr/>
        </p:nvSpPr>
        <p:spPr>
          <a:xfrm>
            <a:off x="775927" y="4650627"/>
            <a:ext cx="2874649" cy="454172"/>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23778" y="32075"/>
                </a:moveTo>
                <a:lnTo>
                  <a:pt x="141148" y="195400"/>
                </a:lnTo>
              </a:path>
            </a:pathLst>
          </a:custGeom>
          <a:solidFill>
            <a:schemeClr val="lt2"/>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High dimensional vector</a:t>
            </a:r>
            <a:endParaRPr/>
          </a:p>
        </p:txBody>
      </p:sp>
      <p:cxnSp>
        <p:nvCxnSpPr>
          <p:cNvPr id="486" name="Google Shape;486;p9"/>
          <p:cNvCxnSpPr>
            <a:stCxn id="483" idx="1"/>
            <a:endCxn id="478" idx="3"/>
          </p:cNvCxnSpPr>
          <p:nvPr/>
        </p:nvCxnSpPr>
        <p:spPr>
          <a:xfrm rot="10800000">
            <a:off x="13509540" y="4173792"/>
            <a:ext cx="492000" cy="300"/>
          </a:xfrm>
          <a:prstGeom prst="straightConnector1">
            <a:avLst/>
          </a:prstGeom>
          <a:noFill/>
          <a:ln w="19050" cap="flat" cmpd="sng">
            <a:solidFill>
              <a:schemeClr val="accent4"/>
            </a:solidFill>
            <a:prstDash val="solid"/>
            <a:round/>
            <a:headEnd type="none" w="sm" len="sm"/>
            <a:tailEnd type="triangle" w="med" len="med"/>
          </a:ln>
        </p:spPr>
      </p:cxnSp>
      <p:grpSp>
        <p:nvGrpSpPr>
          <p:cNvPr id="487" name="Google Shape;487;p9"/>
          <p:cNvGrpSpPr/>
          <p:nvPr/>
        </p:nvGrpSpPr>
        <p:grpSpPr>
          <a:xfrm>
            <a:off x="12643315" y="3097493"/>
            <a:ext cx="824265" cy="838519"/>
            <a:chOff x="12643315" y="3097493"/>
            <a:chExt cx="824265" cy="838519"/>
          </a:xfrm>
        </p:grpSpPr>
        <p:cxnSp>
          <p:nvCxnSpPr>
            <p:cNvPr id="488" name="Google Shape;488;p9"/>
            <p:cNvCxnSpPr>
              <a:stCxn id="478" idx="0"/>
            </p:cNvCxnSpPr>
            <p:nvPr/>
          </p:nvCxnSpPr>
          <p:spPr>
            <a:xfrm rot="10800000">
              <a:off x="13069266" y="3443112"/>
              <a:ext cx="0" cy="492900"/>
            </a:xfrm>
            <a:prstGeom prst="straightConnector1">
              <a:avLst/>
            </a:prstGeom>
            <a:noFill/>
            <a:ln w="19050" cap="flat" cmpd="sng">
              <a:solidFill>
                <a:schemeClr val="accent4"/>
              </a:solidFill>
              <a:prstDash val="solid"/>
              <a:round/>
              <a:headEnd type="none" w="sm" len="sm"/>
              <a:tailEnd type="triangle" w="med" len="med"/>
            </a:ln>
          </p:spPr>
        </p:cxnSp>
        <p:sp>
          <p:nvSpPr>
            <p:cNvPr id="489" name="Google Shape;489;p9"/>
            <p:cNvSpPr txBox="1"/>
            <p:nvPr/>
          </p:nvSpPr>
          <p:spPr>
            <a:xfrm>
              <a:off x="12643315" y="3097493"/>
              <a:ext cx="824265" cy="313932"/>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600">
                  <a:solidFill>
                    <a:schemeClr val="dk2"/>
                  </a:solidFill>
                  <a:latin typeface="Trebuchet MS"/>
                  <a:ea typeface="Trebuchet MS"/>
                  <a:cs typeface="Trebuchet MS"/>
                  <a:sym typeface="Trebuchet MS"/>
                </a:rPr>
                <a:t>Output</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71"/>
                                        </p:tgtEl>
                                        <p:attrNameLst>
                                          <p:attrName>style.visibility</p:attrName>
                                        </p:attrNameLst>
                                      </p:cBhvr>
                                      <p:to>
                                        <p:strVal val="visible"/>
                                      </p:to>
                                    </p:set>
                                    <p:animEffect transition="in" filter="fade">
                                      <p:cBhvr>
                                        <p:cTn id="11" dur="500"/>
                                        <p:tgtEl>
                                          <p:spTgt spid="47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6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73"/>
                                        </p:tgtEl>
                                        <p:attrNameLst>
                                          <p:attrName>style.visibility</p:attrName>
                                        </p:attrNameLst>
                                      </p:cBhvr>
                                      <p:to>
                                        <p:strVal val="visible"/>
                                      </p:to>
                                    </p:set>
                                    <p:animEffect transition="in" filter="fade">
                                      <p:cBhvr>
                                        <p:cTn id="20" dur="500"/>
                                        <p:tgtEl>
                                          <p:spTgt spid="47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72"/>
                                        </p:tgtEl>
                                        <p:attrNameLst>
                                          <p:attrName>style.visibility</p:attrName>
                                        </p:attrNameLst>
                                      </p:cBhvr>
                                      <p:to>
                                        <p:strVal val="visible"/>
                                      </p:to>
                                    </p:set>
                                    <p:animEffect transition="in" filter="fade">
                                      <p:cBhvr>
                                        <p:cTn id="25" dur="500"/>
                                        <p:tgtEl>
                                          <p:spTgt spid="47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85"/>
                                        </p:tgtEl>
                                        <p:attrNameLst>
                                          <p:attrName>style.visibility</p:attrName>
                                        </p:attrNameLst>
                                      </p:cBhvr>
                                      <p:to>
                                        <p:strVal val="visible"/>
                                      </p:to>
                                    </p:set>
                                    <p:animEffect transition="in" filter="fade">
                                      <p:cBhvr>
                                        <p:cTn id="30" dur="500"/>
                                        <p:tgtEl>
                                          <p:spTgt spid="48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2">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80"/>
                                        </p:tgtEl>
                                        <p:attrNameLst>
                                          <p:attrName>style.visibility</p:attrName>
                                        </p:attrNameLst>
                                      </p:cBhvr>
                                      <p:to>
                                        <p:strVal val="visible"/>
                                      </p:to>
                                    </p:set>
                                    <p:animEffect transition="in" filter="fade">
                                      <p:cBhvr>
                                        <p:cTn id="43" dur="500"/>
                                        <p:tgtEl>
                                          <p:spTgt spid="48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82"/>
                                        </p:tgtEl>
                                        <p:attrNameLst>
                                          <p:attrName>style.visibility</p:attrName>
                                        </p:attrNameLst>
                                      </p:cBhvr>
                                      <p:to>
                                        <p:strVal val="visible"/>
                                      </p:to>
                                    </p:set>
                                    <p:animEffect transition="in" filter="fade">
                                      <p:cBhvr>
                                        <p:cTn id="48" dur="350"/>
                                        <p:tgtEl>
                                          <p:spTgt spid="48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79"/>
                                        </p:tgtEl>
                                        <p:attrNameLst>
                                          <p:attrName>style.visibility</p:attrName>
                                        </p:attrNameLst>
                                      </p:cBhvr>
                                      <p:to>
                                        <p:strVal val="visible"/>
                                      </p:to>
                                    </p:set>
                                    <p:animEffect transition="in" filter="fade">
                                      <p:cBhvr>
                                        <p:cTn id="53" dur="500"/>
                                        <p:tgtEl>
                                          <p:spTgt spid="479"/>
                                        </p:tgtEl>
                                      </p:cBhvr>
                                    </p:animEffect>
                                  </p:childTnLst>
                                </p:cTn>
                              </p:par>
                              <p:par>
                                <p:cTn id="54" presetID="10" presetClass="entr" presetSubtype="0" fill="hold" nodeType="withEffect">
                                  <p:stCondLst>
                                    <p:cond delay="0"/>
                                  </p:stCondLst>
                                  <p:childTnLst>
                                    <p:set>
                                      <p:cBhvr>
                                        <p:cTn id="55" dur="1" fill="hold">
                                          <p:stCondLst>
                                            <p:cond delay="0"/>
                                          </p:stCondLst>
                                        </p:cTn>
                                        <p:tgtEl>
                                          <p:spTgt spid="486"/>
                                        </p:tgtEl>
                                        <p:attrNameLst>
                                          <p:attrName>style.visibility</p:attrName>
                                        </p:attrNameLst>
                                      </p:cBhvr>
                                      <p:to>
                                        <p:strVal val="visible"/>
                                      </p:to>
                                    </p:set>
                                    <p:animEffect transition="in" filter="fade">
                                      <p:cBhvr>
                                        <p:cTn id="56" dur="500"/>
                                        <p:tgtEl>
                                          <p:spTgt spid="486"/>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7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87"/>
                                        </p:tgtEl>
                                        <p:attrNameLst>
                                          <p:attrName>style.visibility</p:attrName>
                                        </p:attrNameLst>
                                      </p:cBhvr>
                                      <p:to>
                                        <p:strVal val="visible"/>
                                      </p:to>
                                    </p:set>
                                    <p:animEffect transition="in" filter="fade">
                                      <p:cBhvr>
                                        <p:cTn id="65" dur="500"/>
                                        <p:tgtEl>
                                          <p:spTgt spid="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latin typeface="Trebuchet MS"/>
              </a:rPr>
              <a:t>3. Generalization</a:t>
            </a:r>
            <a:endParaRPr lang="en-US" dirty="0" err="1"/>
          </a:p>
        </p:txBody>
      </p:sp>
    </p:spTree>
    <p:extLst>
      <p:ext uri="{BB962C8B-B14F-4D97-AF65-F5344CB8AC3E}">
        <p14:creationId xmlns:p14="http://schemas.microsoft.com/office/powerpoint/2010/main" val="188966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title"/>
          </p:nvPr>
        </p:nvSpPr>
        <p:spPr/>
        <p:txBody>
          <a:bodyPr/>
          <a:lstStyle/>
          <a:p>
            <a:r>
              <a:rPr lang="en-US"/>
              <a:t>Compute</a:t>
            </a:r>
          </a:p>
        </p:txBody>
      </p:sp>
      <p:sp>
        <p:nvSpPr>
          <p:cNvPr id="6" name="Text Placeholder 596"/>
          <p:cNvSpPr>
            <a:spLocks noGrp="1"/>
          </p:cNvSpPr>
          <p:nvPr>
            <p:ph type="body" sz="quarter" idx="10"/>
          </p:nvPr>
        </p:nvSpPr>
        <p:spPr/>
        <p:txBody>
          <a:bodyPr/>
          <a:lstStyle/>
          <a:p>
            <a:r>
              <a:rPr lang="en-GB"/>
              <a:t>Easy to forget about the computational progress of the last decades</a:t>
            </a:r>
          </a:p>
        </p:txBody>
      </p:sp>
      <p:graphicFrame>
        <p:nvGraphicFramePr>
          <p:cNvPr id="7" name="Chart 6"/>
          <p:cNvGraphicFramePr>
            <a:graphicFrameLocks/>
          </p:cNvGraphicFramePr>
          <p:nvPr/>
        </p:nvGraphicFramePr>
        <p:xfrm>
          <a:off x="875498" y="2430689"/>
          <a:ext cx="14711738" cy="6914565"/>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p:cNvGrpSpPr/>
          <p:nvPr/>
        </p:nvGrpSpPr>
        <p:grpSpPr>
          <a:xfrm>
            <a:off x="2351951" y="2768818"/>
            <a:ext cx="628698" cy="5112112"/>
            <a:chOff x="1457809" y="1348772"/>
            <a:chExt cx="377219" cy="3067267"/>
          </a:xfrm>
        </p:grpSpPr>
        <p:sp>
          <p:nvSpPr>
            <p:cNvPr id="9" name="TextBox 8"/>
            <p:cNvSpPr txBox="1"/>
            <p:nvPr/>
          </p:nvSpPr>
          <p:spPr>
            <a:xfrm>
              <a:off x="1457809" y="4145234"/>
              <a:ext cx="377219" cy="270805"/>
            </a:xfrm>
            <a:prstGeom prst="rect">
              <a:avLst/>
            </a:prstGeom>
            <a:noFill/>
          </p:spPr>
          <p:txBody>
            <a:bodyPr wrap="none" rtlCol="0">
              <a:spAutoFit/>
            </a:bodyPr>
            <a:lstStyle/>
            <a:p>
              <a:pPr defTabSz="1828837">
                <a:defRPr/>
              </a:pPr>
              <a:r>
                <a:rPr lang="en-US" sz="2333">
                  <a:solidFill>
                    <a:schemeClr val="tx2"/>
                  </a:solidFill>
                  <a:latin typeface="Arial" panose="020B0604020202020204" pitchFamily="34" charset="0"/>
                  <a:ea typeface="Trebuchet MS" charset="0"/>
                  <a:cs typeface="Arial" panose="020B0604020202020204" pitchFamily="34" charset="0"/>
                </a:rPr>
                <a:t>10</a:t>
              </a:r>
              <a:r>
                <a:rPr lang="en-US" sz="2333" baseline="30000">
                  <a:solidFill>
                    <a:schemeClr val="tx2"/>
                  </a:solidFill>
                  <a:latin typeface="Arial" panose="020B0604020202020204" pitchFamily="34" charset="0"/>
                  <a:ea typeface="Trebuchet MS" charset="0"/>
                  <a:cs typeface="Arial" panose="020B0604020202020204" pitchFamily="34" charset="0"/>
                </a:rPr>
                <a:t>2</a:t>
              </a:r>
            </a:p>
          </p:txBody>
        </p:sp>
        <p:sp>
          <p:nvSpPr>
            <p:cNvPr id="10" name="TextBox 9"/>
            <p:cNvSpPr txBox="1"/>
            <p:nvPr/>
          </p:nvSpPr>
          <p:spPr>
            <a:xfrm>
              <a:off x="1457809" y="3585940"/>
              <a:ext cx="377219" cy="270805"/>
            </a:xfrm>
            <a:prstGeom prst="rect">
              <a:avLst/>
            </a:prstGeom>
            <a:noFill/>
          </p:spPr>
          <p:txBody>
            <a:bodyPr wrap="none" rtlCol="0">
              <a:spAutoFit/>
            </a:bodyPr>
            <a:lstStyle/>
            <a:p>
              <a:pPr defTabSz="1828837">
                <a:defRPr/>
              </a:pPr>
              <a:r>
                <a:rPr lang="en-US" sz="2333">
                  <a:solidFill>
                    <a:schemeClr val="tx2"/>
                  </a:solidFill>
                  <a:latin typeface="Arial" panose="020B0604020202020204" pitchFamily="34" charset="0"/>
                  <a:ea typeface="Trebuchet MS" charset="0"/>
                  <a:cs typeface="Arial" panose="020B0604020202020204" pitchFamily="34" charset="0"/>
                </a:rPr>
                <a:t>10</a:t>
              </a:r>
              <a:r>
                <a:rPr lang="en-US" sz="2333" baseline="30000">
                  <a:solidFill>
                    <a:schemeClr val="tx2"/>
                  </a:solidFill>
                  <a:latin typeface="Arial" panose="020B0604020202020204" pitchFamily="34" charset="0"/>
                  <a:ea typeface="Trebuchet MS" charset="0"/>
                  <a:cs typeface="Arial" panose="020B0604020202020204" pitchFamily="34" charset="0"/>
                </a:rPr>
                <a:t>3</a:t>
              </a:r>
            </a:p>
          </p:txBody>
        </p:sp>
        <p:sp>
          <p:nvSpPr>
            <p:cNvPr id="11" name="TextBox 10"/>
            <p:cNvSpPr txBox="1"/>
            <p:nvPr/>
          </p:nvSpPr>
          <p:spPr>
            <a:xfrm>
              <a:off x="1457809" y="3026648"/>
              <a:ext cx="377219" cy="270805"/>
            </a:xfrm>
            <a:prstGeom prst="rect">
              <a:avLst/>
            </a:prstGeom>
            <a:noFill/>
          </p:spPr>
          <p:txBody>
            <a:bodyPr wrap="none" rtlCol="0">
              <a:spAutoFit/>
            </a:bodyPr>
            <a:lstStyle/>
            <a:p>
              <a:pPr defTabSz="1828837">
                <a:defRPr/>
              </a:pPr>
              <a:r>
                <a:rPr lang="en-US" sz="2333">
                  <a:solidFill>
                    <a:schemeClr val="tx2"/>
                  </a:solidFill>
                  <a:latin typeface="Arial" panose="020B0604020202020204" pitchFamily="34" charset="0"/>
                  <a:ea typeface="Trebuchet MS" charset="0"/>
                  <a:cs typeface="Arial" panose="020B0604020202020204" pitchFamily="34" charset="0"/>
                </a:rPr>
                <a:t>10</a:t>
              </a:r>
              <a:r>
                <a:rPr lang="en-US" sz="2333" baseline="30000">
                  <a:solidFill>
                    <a:schemeClr val="tx2"/>
                  </a:solidFill>
                  <a:latin typeface="Arial" panose="020B0604020202020204" pitchFamily="34" charset="0"/>
                  <a:ea typeface="Trebuchet MS" charset="0"/>
                  <a:cs typeface="Arial" panose="020B0604020202020204" pitchFamily="34" charset="0"/>
                </a:rPr>
                <a:t>4</a:t>
              </a:r>
            </a:p>
          </p:txBody>
        </p:sp>
        <p:sp>
          <p:nvSpPr>
            <p:cNvPr id="12" name="TextBox 11"/>
            <p:cNvSpPr txBox="1"/>
            <p:nvPr/>
          </p:nvSpPr>
          <p:spPr>
            <a:xfrm>
              <a:off x="1457809" y="2467356"/>
              <a:ext cx="377219" cy="270805"/>
            </a:xfrm>
            <a:prstGeom prst="rect">
              <a:avLst/>
            </a:prstGeom>
            <a:noFill/>
          </p:spPr>
          <p:txBody>
            <a:bodyPr wrap="none" rtlCol="0">
              <a:spAutoFit/>
            </a:bodyPr>
            <a:lstStyle/>
            <a:p>
              <a:pPr defTabSz="1828837">
                <a:defRPr/>
              </a:pPr>
              <a:r>
                <a:rPr lang="en-US" sz="2333">
                  <a:solidFill>
                    <a:schemeClr val="tx2"/>
                  </a:solidFill>
                  <a:latin typeface="Arial" panose="020B0604020202020204" pitchFamily="34" charset="0"/>
                  <a:ea typeface="Trebuchet MS" charset="0"/>
                  <a:cs typeface="Arial" panose="020B0604020202020204" pitchFamily="34" charset="0"/>
                </a:rPr>
                <a:t>10</a:t>
              </a:r>
              <a:r>
                <a:rPr lang="en-US" sz="2333" baseline="30000">
                  <a:solidFill>
                    <a:schemeClr val="tx2"/>
                  </a:solidFill>
                  <a:latin typeface="Arial" panose="020B0604020202020204" pitchFamily="34" charset="0"/>
                  <a:ea typeface="Trebuchet MS" charset="0"/>
                  <a:cs typeface="Arial" panose="020B0604020202020204" pitchFamily="34" charset="0"/>
                </a:rPr>
                <a:t>5</a:t>
              </a:r>
            </a:p>
          </p:txBody>
        </p:sp>
        <p:sp>
          <p:nvSpPr>
            <p:cNvPr id="13" name="TextBox 12"/>
            <p:cNvSpPr txBox="1"/>
            <p:nvPr/>
          </p:nvSpPr>
          <p:spPr>
            <a:xfrm>
              <a:off x="1457809" y="1908064"/>
              <a:ext cx="377219" cy="270805"/>
            </a:xfrm>
            <a:prstGeom prst="rect">
              <a:avLst/>
            </a:prstGeom>
            <a:noFill/>
          </p:spPr>
          <p:txBody>
            <a:bodyPr wrap="none" rtlCol="0">
              <a:spAutoFit/>
            </a:bodyPr>
            <a:lstStyle/>
            <a:p>
              <a:pPr defTabSz="1828837">
                <a:defRPr/>
              </a:pPr>
              <a:r>
                <a:rPr lang="en-US" sz="2333">
                  <a:solidFill>
                    <a:schemeClr val="tx2"/>
                  </a:solidFill>
                  <a:latin typeface="Arial" panose="020B0604020202020204" pitchFamily="34" charset="0"/>
                  <a:ea typeface="Trebuchet MS" charset="0"/>
                  <a:cs typeface="Arial" panose="020B0604020202020204" pitchFamily="34" charset="0"/>
                </a:rPr>
                <a:t>10</a:t>
              </a:r>
              <a:r>
                <a:rPr lang="en-US" sz="2333" baseline="30000">
                  <a:solidFill>
                    <a:schemeClr val="tx2"/>
                  </a:solidFill>
                  <a:latin typeface="Arial" panose="020B0604020202020204" pitchFamily="34" charset="0"/>
                  <a:ea typeface="Trebuchet MS" charset="0"/>
                  <a:cs typeface="Arial" panose="020B0604020202020204" pitchFamily="34" charset="0"/>
                </a:rPr>
                <a:t>6</a:t>
              </a:r>
            </a:p>
          </p:txBody>
        </p:sp>
        <p:sp>
          <p:nvSpPr>
            <p:cNvPr id="14" name="TextBox 13"/>
            <p:cNvSpPr txBox="1"/>
            <p:nvPr/>
          </p:nvSpPr>
          <p:spPr>
            <a:xfrm>
              <a:off x="1457809" y="1348772"/>
              <a:ext cx="377219" cy="270805"/>
            </a:xfrm>
            <a:prstGeom prst="rect">
              <a:avLst/>
            </a:prstGeom>
            <a:noFill/>
          </p:spPr>
          <p:txBody>
            <a:bodyPr wrap="none" rtlCol="0">
              <a:spAutoFit/>
            </a:bodyPr>
            <a:lstStyle/>
            <a:p>
              <a:pPr defTabSz="1828837">
                <a:defRPr/>
              </a:pPr>
              <a:r>
                <a:rPr lang="en-US" sz="2333">
                  <a:solidFill>
                    <a:schemeClr val="tx2"/>
                  </a:solidFill>
                  <a:latin typeface="Arial" panose="020B0604020202020204" pitchFamily="34" charset="0"/>
                  <a:ea typeface="Trebuchet MS" charset="0"/>
                  <a:cs typeface="Arial" panose="020B0604020202020204" pitchFamily="34" charset="0"/>
                </a:rPr>
                <a:t>10</a:t>
              </a:r>
              <a:r>
                <a:rPr lang="en-US" sz="2333" baseline="30000">
                  <a:solidFill>
                    <a:schemeClr val="tx2"/>
                  </a:solidFill>
                  <a:latin typeface="Arial" panose="020B0604020202020204" pitchFamily="34" charset="0"/>
                  <a:ea typeface="Trebuchet MS" charset="0"/>
                  <a:cs typeface="Arial" panose="020B0604020202020204" pitchFamily="34" charset="0"/>
                </a:rPr>
                <a:t>7</a:t>
              </a:r>
            </a:p>
          </p:txBody>
        </p:sp>
      </p:grpSp>
      <p:grpSp>
        <p:nvGrpSpPr>
          <p:cNvPr id="15" name="Group 14"/>
          <p:cNvGrpSpPr/>
          <p:nvPr/>
        </p:nvGrpSpPr>
        <p:grpSpPr>
          <a:xfrm>
            <a:off x="3822114" y="4779351"/>
            <a:ext cx="11844938" cy="3745067"/>
            <a:chOff x="19318101" y="4560172"/>
            <a:chExt cx="11827913" cy="3739681"/>
          </a:xfrm>
        </p:grpSpPr>
        <p:sp>
          <p:nvSpPr>
            <p:cNvPr id="16" name="TextBox 15"/>
            <p:cNvSpPr txBox="1"/>
            <p:nvPr/>
          </p:nvSpPr>
          <p:spPr>
            <a:xfrm>
              <a:off x="19318101" y="7849160"/>
              <a:ext cx="5391426" cy="450693"/>
            </a:xfrm>
            <a:prstGeom prst="rect">
              <a:avLst/>
            </a:prstGeom>
            <a:noFill/>
            <a:effectLst/>
          </p:spPr>
          <p:txBody>
            <a:bodyPr wrap="square" rtlCol="0" anchor="ctr">
              <a:spAutoFit/>
            </a:bodyPr>
            <a:lstStyle/>
            <a:p>
              <a:pPr algn="ctr" defTabSz="1828837" fontAlgn="auto">
                <a:spcBef>
                  <a:spcPts val="0"/>
                </a:spcBef>
                <a:spcAft>
                  <a:spcPts val="0"/>
                </a:spcAft>
                <a:defRPr/>
              </a:pPr>
              <a:r>
                <a:rPr lang="en-US" sz="2333" kern="0">
                  <a:solidFill>
                    <a:srgbClr val="0070C0"/>
                  </a:solidFill>
                  <a:latin typeface="Arial" panose="020B0604020202020204" pitchFamily="34" charset="0"/>
                  <a:cs typeface="Arial" panose="020B0604020202020204" pitchFamily="34" charset="0"/>
                </a:rPr>
                <a:t>Single-threaded perf</a:t>
              </a:r>
            </a:p>
          </p:txBody>
        </p:sp>
        <p:grpSp>
          <p:nvGrpSpPr>
            <p:cNvPr id="17" name="Group 16"/>
            <p:cNvGrpSpPr/>
            <p:nvPr/>
          </p:nvGrpSpPr>
          <p:grpSpPr>
            <a:xfrm>
              <a:off x="21568366" y="5048173"/>
              <a:ext cx="7047067" cy="2837500"/>
              <a:chOff x="21568366" y="5048173"/>
              <a:chExt cx="7047067" cy="2837500"/>
            </a:xfrm>
          </p:grpSpPr>
          <p:sp>
            <p:nvSpPr>
              <p:cNvPr id="22" name="Oval 21"/>
              <p:cNvSpPr>
                <a:spLocks noChangeAspect="1"/>
              </p:cNvSpPr>
              <p:nvPr/>
            </p:nvSpPr>
            <p:spPr>
              <a:xfrm>
                <a:off x="21568366" y="7564107"/>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23" name="Oval 22"/>
              <p:cNvSpPr>
                <a:spLocks noChangeAspect="1"/>
              </p:cNvSpPr>
              <p:nvPr/>
            </p:nvSpPr>
            <p:spPr>
              <a:xfrm>
                <a:off x="21965005" y="771723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24" name="Oval 23"/>
              <p:cNvSpPr>
                <a:spLocks noChangeAspect="1"/>
              </p:cNvSpPr>
              <p:nvPr/>
            </p:nvSpPr>
            <p:spPr>
              <a:xfrm>
                <a:off x="22265940" y="769051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25" name="Oval 24"/>
              <p:cNvSpPr>
                <a:spLocks noChangeAspect="1"/>
              </p:cNvSpPr>
              <p:nvPr/>
            </p:nvSpPr>
            <p:spPr>
              <a:xfrm>
                <a:off x="22737725" y="748754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26" name="Oval 25"/>
              <p:cNvSpPr>
                <a:spLocks noChangeAspect="1"/>
              </p:cNvSpPr>
              <p:nvPr/>
            </p:nvSpPr>
            <p:spPr>
              <a:xfrm>
                <a:off x="22866394" y="7133705"/>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27" name="Oval 26"/>
              <p:cNvSpPr>
                <a:spLocks noChangeAspect="1"/>
              </p:cNvSpPr>
              <p:nvPr/>
            </p:nvSpPr>
            <p:spPr>
              <a:xfrm>
                <a:off x="22962895" y="695142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28" name="Oval 27"/>
              <p:cNvSpPr>
                <a:spLocks noChangeAspect="1"/>
              </p:cNvSpPr>
              <p:nvPr/>
            </p:nvSpPr>
            <p:spPr>
              <a:xfrm>
                <a:off x="22812782" y="7015759"/>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29" name="Oval 28"/>
              <p:cNvSpPr>
                <a:spLocks noChangeAspect="1"/>
              </p:cNvSpPr>
              <p:nvPr/>
            </p:nvSpPr>
            <p:spPr>
              <a:xfrm>
                <a:off x="23391790" y="7005036"/>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0" name="Oval 29"/>
              <p:cNvSpPr>
                <a:spLocks noChangeAspect="1"/>
              </p:cNvSpPr>
              <p:nvPr/>
            </p:nvSpPr>
            <p:spPr>
              <a:xfrm>
                <a:off x="23627683" y="6929980"/>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1" name="Oval 30"/>
              <p:cNvSpPr>
                <a:spLocks noChangeAspect="1"/>
              </p:cNvSpPr>
              <p:nvPr/>
            </p:nvSpPr>
            <p:spPr>
              <a:xfrm>
                <a:off x="23906465" y="676914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2" name="Oval 31"/>
              <p:cNvSpPr>
                <a:spLocks noChangeAspect="1"/>
              </p:cNvSpPr>
              <p:nvPr/>
            </p:nvSpPr>
            <p:spPr>
              <a:xfrm>
                <a:off x="23777796" y="6640475"/>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3" name="Oval 32"/>
              <p:cNvSpPr>
                <a:spLocks noChangeAspect="1"/>
              </p:cNvSpPr>
              <p:nvPr/>
            </p:nvSpPr>
            <p:spPr>
              <a:xfrm>
                <a:off x="23413235" y="676914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4" name="Oval 33"/>
              <p:cNvSpPr>
                <a:spLocks noChangeAspect="1"/>
              </p:cNvSpPr>
              <p:nvPr/>
            </p:nvSpPr>
            <p:spPr>
              <a:xfrm>
                <a:off x="24549285" y="6563912"/>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5" name="Oval 34"/>
              <p:cNvSpPr>
                <a:spLocks noChangeAspect="1"/>
              </p:cNvSpPr>
              <p:nvPr/>
            </p:nvSpPr>
            <p:spPr>
              <a:xfrm>
                <a:off x="23670572" y="657457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6" name="Oval 35"/>
              <p:cNvSpPr>
                <a:spLocks noChangeAspect="1"/>
              </p:cNvSpPr>
              <p:nvPr/>
            </p:nvSpPr>
            <p:spPr>
              <a:xfrm>
                <a:off x="23874558" y="644904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7" name="Oval 36"/>
              <p:cNvSpPr>
                <a:spLocks noChangeAspect="1"/>
              </p:cNvSpPr>
              <p:nvPr/>
            </p:nvSpPr>
            <p:spPr>
              <a:xfrm>
                <a:off x="24677954" y="6353649"/>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8" name="Oval 37"/>
              <p:cNvSpPr>
                <a:spLocks noChangeAspect="1"/>
              </p:cNvSpPr>
              <p:nvPr/>
            </p:nvSpPr>
            <p:spPr>
              <a:xfrm>
                <a:off x="24571253" y="6218706"/>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39" name="Oval 38"/>
              <p:cNvSpPr>
                <a:spLocks noChangeAspect="1"/>
              </p:cNvSpPr>
              <p:nvPr/>
            </p:nvSpPr>
            <p:spPr>
              <a:xfrm>
                <a:off x="24455141" y="6112007"/>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0" name="Oval 39"/>
              <p:cNvSpPr>
                <a:spLocks noChangeAspect="1"/>
              </p:cNvSpPr>
              <p:nvPr/>
            </p:nvSpPr>
            <p:spPr>
              <a:xfrm>
                <a:off x="24819176" y="6146530"/>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1" name="Oval 40"/>
              <p:cNvSpPr>
                <a:spLocks noChangeAspect="1"/>
              </p:cNvSpPr>
              <p:nvPr/>
            </p:nvSpPr>
            <p:spPr>
              <a:xfrm>
                <a:off x="24979227" y="603355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2" name="Oval 41"/>
              <p:cNvSpPr>
                <a:spLocks noChangeAspect="1"/>
              </p:cNvSpPr>
              <p:nvPr/>
            </p:nvSpPr>
            <p:spPr>
              <a:xfrm>
                <a:off x="25107896" y="5870365"/>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3" name="Oval 42"/>
              <p:cNvSpPr>
                <a:spLocks noChangeAspect="1"/>
              </p:cNvSpPr>
              <p:nvPr/>
            </p:nvSpPr>
            <p:spPr>
              <a:xfrm>
                <a:off x="25311881" y="601786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4" name="Oval 43"/>
              <p:cNvSpPr>
                <a:spLocks noChangeAspect="1"/>
              </p:cNvSpPr>
              <p:nvPr/>
            </p:nvSpPr>
            <p:spPr>
              <a:xfrm>
                <a:off x="25346403" y="5873504"/>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5" name="Oval 44"/>
              <p:cNvSpPr>
                <a:spLocks noChangeAspect="1"/>
              </p:cNvSpPr>
              <p:nvPr/>
            </p:nvSpPr>
            <p:spPr>
              <a:xfrm>
                <a:off x="25475071" y="5710316"/>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6" name="Oval 45"/>
              <p:cNvSpPr>
                <a:spLocks noChangeAspect="1"/>
              </p:cNvSpPr>
              <p:nvPr/>
            </p:nvSpPr>
            <p:spPr>
              <a:xfrm>
                <a:off x="25688471" y="5726010"/>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7" name="Oval 46"/>
              <p:cNvSpPr>
                <a:spLocks noChangeAspect="1"/>
              </p:cNvSpPr>
              <p:nvPr/>
            </p:nvSpPr>
            <p:spPr>
              <a:xfrm>
                <a:off x="25694749" y="5609897"/>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8" name="Oval 47"/>
              <p:cNvSpPr>
                <a:spLocks noChangeAspect="1"/>
              </p:cNvSpPr>
              <p:nvPr/>
            </p:nvSpPr>
            <p:spPr>
              <a:xfrm>
                <a:off x="26115273" y="5522028"/>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49" name="Oval 48"/>
              <p:cNvSpPr>
                <a:spLocks noChangeAspect="1"/>
              </p:cNvSpPr>
              <p:nvPr/>
            </p:nvSpPr>
            <p:spPr>
              <a:xfrm>
                <a:off x="26093307" y="5396498"/>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0" name="Oval 49"/>
              <p:cNvSpPr>
                <a:spLocks noChangeAspect="1"/>
              </p:cNvSpPr>
              <p:nvPr/>
            </p:nvSpPr>
            <p:spPr>
              <a:xfrm>
                <a:off x="26429100" y="5553411"/>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1" name="Oval 50"/>
              <p:cNvSpPr>
                <a:spLocks noChangeAspect="1"/>
              </p:cNvSpPr>
              <p:nvPr/>
            </p:nvSpPr>
            <p:spPr>
              <a:xfrm>
                <a:off x="26717817" y="556910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2" name="Oval 51"/>
              <p:cNvSpPr>
                <a:spLocks noChangeAspect="1"/>
              </p:cNvSpPr>
              <p:nvPr/>
            </p:nvSpPr>
            <p:spPr>
              <a:xfrm>
                <a:off x="26837071" y="544357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3" name="Oval 52"/>
              <p:cNvSpPr>
                <a:spLocks noChangeAspect="1"/>
              </p:cNvSpPr>
              <p:nvPr/>
            </p:nvSpPr>
            <p:spPr>
              <a:xfrm>
                <a:off x="27154032" y="543102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4" name="Oval 53"/>
              <p:cNvSpPr>
                <a:spLocks noChangeAspect="1"/>
              </p:cNvSpPr>
              <p:nvPr/>
            </p:nvSpPr>
            <p:spPr>
              <a:xfrm>
                <a:off x="26473034" y="5427885"/>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5" name="Oval 54"/>
              <p:cNvSpPr>
                <a:spLocks noChangeAspect="1"/>
              </p:cNvSpPr>
              <p:nvPr/>
            </p:nvSpPr>
            <p:spPr>
              <a:xfrm>
                <a:off x="26413409" y="5255281"/>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6" name="Oval 55"/>
              <p:cNvSpPr>
                <a:spLocks noChangeAspect="1"/>
              </p:cNvSpPr>
              <p:nvPr/>
            </p:nvSpPr>
            <p:spPr>
              <a:xfrm>
                <a:off x="26768030" y="5252145"/>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7" name="Oval 56"/>
              <p:cNvSpPr>
                <a:spLocks noChangeAspect="1"/>
              </p:cNvSpPr>
              <p:nvPr/>
            </p:nvSpPr>
            <p:spPr>
              <a:xfrm>
                <a:off x="27160311" y="518310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8" name="Oval 57"/>
              <p:cNvSpPr>
                <a:spLocks noChangeAspect="1"/>
              </p:cNvSpPr>
              <p:nvPr/>
            </p:nvSpPr>
            <p:spPr>
              <a:xfrm>
                <a:off x="27543178" y="5349431"/>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59" name="Oval 58"/>
              <p:cNvSpPr>
                <a:spLocks noChangeAspect="1"/>
              </p:cNvSpPr>
              <p:nvPr/>
            </p:nvSpPr>
            <p:spPr>
              <a:xfrm>
                <a:off x="27671847" y="5195657"/>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0" name="Oval 59"/>
              <p:cNvSpPr>
                <a:spLocks noChangeAspect="1"/>
              </p:cNvSpPr>
              <p:nvPr/>
            </p:nvSpPr>
            <p:spPr>
              <a:xfrm>
                <a:off x="27800515" y="5267838"/>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1" name="Oval 60"/>
              <p:cNvSpPr>
                <a:spLocks noChangeAspect="1"/>
              </p:cNvSpPr>
              <p:nvPr/>
            </p:nvSpPr>
            <p:spPr>
              <a:xfrm>
                <a:off x="27938598" y="5302361"/>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2" name="Oval 61"/>
              <p:cNvSpPr>
                <a:spLocks noChangeAspect="1"/>
              </p:cNvSpPr>
              <p:nvPr/>
            </p:nvSpPr>
            <p:spPr>
              <a:xfrm>
                <a:off x="28133169" y="5299225"/>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3" name="Oval 62"/>
              <p:cNvSpPr>
                <a:spLocks noChangeAspect="1"/>
              </p:cNvSpPr>
              <p:nvPr/>
            </p:nvSpPr>
            <p:spPr>
              <a:xfrm>
                <a:off x="27405094" y="5183111"/>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4" name="Oval 63"/>
              <p:cNvSpPr>
                <a:spLocks noChangeAspect="1"/>
              </p:cNvSpPr>
              <p:nvPr/>
            </p:nvSpPr>
            <p:spPr>
              <a:xfrm>
                <a:off x="27872694" y="5076412"/>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5" name="Oval 64"/>
              <p:cNvSpPr>
                <a:spLocks noChangeAspect="1"/>
              </p:cNvSpPr>
              <p:nvPr/>
            </p:nvSpPr>
            <p:spPr>
              <a:xfrm>
                <a:off x="28217901" y="5082691"/>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6" name="Oval 65"/>
              <p:cNvSpPr>
                <a:spLocks noChangeAspect="1"/>
              </p:cNvSpPr>
              <p:nvPr/>
            </p:nvSpPr>
            <p:spPr>
              <a:xfrm>
                <a:off x="28355984" y="511721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sp>
            <p:nvSpPr>
              <p:cNvPr id="67" name="Oval 66"/>
              <p:cNvSpPr>
                <a:spLocks noChangeAspect="1"/>
              </p:cNvSpPr>
              <p:nvPr/>
            </p:nvSpPr>
            <p:spPr>
              <a:xfrm>
                <a:off x="28446994" y="5048173"/>
                <a:ext cx="168439" cy="168439"/>
              </a:xfrm>
              <a:prstGeom prst="ellipse">
                <a:avLst/>
              </a:prstGeom>
              <a:solidFill>
                <a:srgbClr val="0070C0"/>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Arial" panose="020B0604020202020204" pitchFamily="34" charset="0"/>
                  <a:ea typeface="+mn-ea"/>
                  <a:cs typeface="Arial" panose="020B0604020202020204" pitchFamily="34" charset="0"/>
                </a:endParaRPr>
              </a:p>
            </p:txBody>
          </p:sp>
        </p:grpSp>
        <p:sp>
          <p:nvSpPr>
            <p:cNvPr id="18" name="Freeform 20"/>
            <p:cNvSpPr/>
            <p:nvPr/>
          </p:nvSpPr>
          <p:spPr>
            <a:xfrm>
              <a:off x="21688874" y="5123140"/>
              <a:ext cx="6562097" cy="2629664"/>
            </a:xfrm>
            <a:custGeom>
              <a:avLst/>
              <a:gdLst>
                <a:gd name="connsiteX0" fmla="*/ 0 w 7772400"/>
                <a:gd name="connsiteY0" fmla="*/ 3114675 h 3114675"/>
                <a:gd name="connsiteX1" fmla="*/ 7772400 w 7772400"/>
                <a:gd name="connsiteY1" fmla="*/ 0 h 3114675"/>
                <a:gd name="connsiteX0" fmla="*/ 0 w 7772400"/>
                <a:gd name="connsiteY0" fmla="*/ 3147376 h 3147376"/>
                <a:gd name="connsiteX1" fmla="*/ 7772400 w 7772400"/>
                <a:gd name="connsiteY1" fmla="*/ 32701 h 3147376"/>
                <a:gd name="connsiteX0" fmla="*/ 0 w 7772400"/>
                <a:gd name="connsiteY0" fmla="*/ 3146262 h 3146262"/>
                <a:gd name="connsiteX1" fmla="*/ 7772400 w 7772400"/>
                <a:gd name="connsiteY1" fmla="*/ 31587 h 3146262"/>
                <a:gd name="connsiteX0" fmla="*/ 0 w 7772400"/>
                <a:gd name="connsiteY0" fmla="*/ 3114675 h 3114675"/>
                <a:gd name="connsiteX1" fmla="*/ 7772400 w 7772400"/>
                <a:gd name="connsiteY1" fmla="*/ 0 h 3114675"/>
              </a:gdLst>
              <a:ahLst/>
              <a:cxnLst>
                <a:cxn ang="0">
                  <a:pos x="connsiteX0" y="connsiteY0"/>
                </a:cxn>
                <a:cxn ang="0">
                  <a:pos x="connsiteX1" y="connsiteY1"/>
                </a:cxn>
              </a:cxnLst>
              <a:rect l="l" t="t" r="r" b="b"/>
              <a:pathLst>
                <a:path w="7772400" h="3114675">
                  <a:moveTo>
                    <a:pt x="0" y="3114675"/>
                  </a:moveTo>
                  <a:cubicBezTo>
                    <a:pt x="2395537" y="1854993"/>
                    <a:pt x="5476875" y="38099"/>
                    <a:pt x="7772400" y="0"/>
                  </a:cubicBezTo>
                </a:path>
              </a:pathLst>
            </a:custGeom>
            <a:noFill/>
            <a:ln w="50800" cap="flat" cmpd="sng" algn="ctr">
              <a:solidFill>
                <a:srgbClr val="0070C0"/>
              </a:solidFill>
              <a:prstDash val="solid"/>
            </a:ln>
            <a:effectLst/>
          </p:spPr>
          <p:txBody>
            <a:bodyPr rtlCol="0" anchor="ctr"/>
            <a:lstStyle/>
            <a:p>
              <a:pPr algn="ctr" defTabSz="1828837" fontAlgn="auto">
                <a:spcBef>
                  <a:spcPts val="0"/>
                </a:spcBef>
                <a:spcAft>
                  <a:spcPts val="0"/>
                </a:spcAft>
                <a:defRPr/>
              </a:pPr>
              <a:endParaRPr lang="en-US" sz="3000" kern="0">
                <a:ln>
                  <a:solidFill>
                    <a:srgbClr val="FFFFFF">
                      <a:lumMod val="95000"/>
                    </a:srgbClr>
                  </a:solidFill>
                </a:ln>
                <a:solidFill>
                  <a:srgbClr val="FFFFFF"/>
                </a:solidFill>
                <a:latin typeface="Arial" panose="020B0604020202020204" pitchFamily="34" charset="0"/>
                <a:ea typeface="+mn-ea"/>
                <a:cs typeface="Arial" panose="020B0604020202020204" pitchFamily="34" charset="0"/>
              </a:endParaRPr>
            </a:p>
          </p:txBody>
        </p:sp>
        <p:sp>
          <p:nvSpPr>
            <p:cNvPr id="19" name="Freeform 21"/>
            <p:cNvSpPr/>
            <p:nvPr/>
          </p:nvSpPr>
          <p:spPr>
            <a:xfrm rot="224943">
              <a:off x="28287441" y="4990415"/>
              <a:ext cx="2858573" cy="232840"/>
            </a:xfrm>
            <a:custGeom>
              <a:avLst/>
              <a:gdLst>
                <a:gd name="connsiteX0" fmla="*/ 0 w 3386138"/>
                <a:gd name="connsiteY0" fmla="*/ 371475 h 371475"/>
                <a:gd name="connsiteX1" fmla="*/ 3386138 w 3386138"/>
                <a:gd name="connsiteY1" fmla="*/ 0 h 371475"/>
                <a:gd name="connsiteX0" fmla="*/ 0 w 3257550"/>
                <a:gd name="connsiteY0" fmla="*/ 342900 h 342900"/>
                <a:gd name="connsiteX1" fmla="*/ 3257550 w 3257550"/>
                <a:gd name="connsiteY1" fmla="*/ 0 h 342900"/>
                <a:gd name="connsiteX0" fmla="*/ 0 w 3343275"/>
                <a:gd name="connsiteY0" fmla="*/ 371475 h 371475"/>
                <a:gd name="connsiteX1" fmla="*/ 3343275 w 3343275"/>
                <a:gd name="connsiteY1" fmla="*/ 0 h 371475"/>
                <a:gd name="connsiteX0" fmla="*/ 0 w 3385805"/>
                <a:gd name="connsiteY0" fmla="*/ 339578 h 339578"/>
                <a:gd name="connsiteX1" fmla="*/ 3385805 w 3385805"/>
                <a:gd name="connsiteY1" fmla="*/ 0 h 339578"/>
                <a:gd name="connsiteX0" fmla="*/ 0 w 3385805"/>
                <a:gd name="connsiteY0" fmla="*/ 275783 h 275783"/>
                <a:gd name="connsiteX1" fmla="*/ 3385805 w 3385805"/>
                <a:gd name="connsiteY1" fmla="*/ 0 h 275783"/>
              </a:gdLst>
              <a:ahLst/>
              <a:cxnLst>
                <a:cxn ang="0">
                  <a:pos x="connsiteX0" y="connsiteY0"/>
                </a:cxn>
                <a:cxn ang="0">
                  <a:pos x="connsiteX1" y="connsiteY1"/>
                </a:cxn>
              </a:cxnLst>
              <a:rect l="l" t="t" r="r" b="b"/>
              <a:pathLst>
                <a:path w="3385805" h="275783">
                  <a:moveTo>
                    <a:pt x="0" y="275783"/>
                  </a:moveTo>
                  <a:lnTo>
                    <a:pt x="3385805" y="0"/>
                  </a:lnTo>
                </a:path>
              </a:pathLst>
            </a:custGeom>
            <a:noFill/>
            <a:ln w="50800" cap="flat" cmpd="sng" algn="ctr">
              <a:solidFill>
                <a:srgbClr val="0070C0"/>
              </a:solidFill>
              <a:prstDash val="dash"/>
            </a:ln>
            <a:effectLst/>
          </p:spPr>
          <p:txBody>
            <a:bodyPr rtlCol="0" anchor="ctr"/>
            <a:lstStyle/>
            <a:p>
              <a:pPr algn="ctr" defTabSz="1828837" fontAlgn="auto">
                <a:spcBef>
                  <a:spcPts val="0"/>
                </a:spcBef>
                <a:spcAft>
                  <a:spcPts val="0"/>
                </a:spcAft>
                <a:defRPr/>
              </a:pPr>
              <a:endParaRPr lang="en-US" sz="3000" kern="0">
                <a:ln>
                  <a:solidFill>
                    <a:srgbClr val="FFFFFF">
                      <a:lumMod val="95000"/>
                    </a:srgbClr>
                  </a:solidFill>
                </a:ln>
                <a:solidFill>
                  <a:srgbClr val="FFFFFF"/>
                </a:solidFill>
                <a:latin typeface="Arial" panose="020B0604020202020204" pitchFamily="34" charset="0"/>
                <a:ea typeface="+mn-ea"/>
                <a:cs typeface="Arial" panose="020B0604020202020204" pitchFamily="34" charset="0"/>
              </a:endParaRPr>
            </a:p>
          </p:txBody>
        </p:sp>
        <p:sp>
          <p:nvSpPr>
            <p:cNvPr id="20" name="TextBox 19"/>
            <p:cNvSpPr txBox="1"/>
            <p:nvPr/>
          </p:nvSpPr>
          <p:spPr>
            <a:xfrm>
              <a:off x="24453752" y="6693114"/>
              <a:ext cx="1978785" cy="450693"/>
            </a:xfrm>
            <a:prstGeom prst="rect">
              <a:avLst/>
            </a:prstGeom>
            <a:noFill/>
            <a:effectLst/>
          </p:spPr>
          <p:txBody>
            <a:bodyPr wrap="none" rtlCol="0">
              <a:spAutoFit/>
            </a:bodyPr>
            <a:lstStyle/>
            <a:p>
              <a:pPr defTabSz="1828837" fontAlgn="auto">
                <a:spcBef>
                  <a:spcPts val="0"/>
                </a:spcBef>
                <a:spcAft>
                  <a:spcPts val="0"/>
                </a:spcAft>
                <a:defRPr/>
              </a:pPr>
              <a:r>
                <a:rPr lang="en-US" sz="2333" kern="0">
                  <a:solidFill>
                    <a:srgbClr val="0070C0"/>
                  </a:solidFill>
                  <a:latin typeface="Arial" panose="020B0604020202020204" pitchFamily="34" charset="0"/>
                  <a:cs typeface="Arial" panose="020B0604020202020204" pitchFamily="34" charset="0"/>
                </a:rPr>
                <a:t>1.5X per year</a:t>
              </a:r>
            </a:p>
          </p:txBody>
        </p:sp>
        <p:sp>
          <p:nvSpPr>
            <p:cNvPr id="21" name="TextBox 20"/>
            <p:cNvSpPr txBox="1"/>
            <p:nvPr/>
          </p:nvSpPr>
          <p:spPr>
            <a:xfrm>
              <a:off x="27552090" y="4560172"/>
              <a:ext cx="1978785" cy="450693"/>
            </a:xfrm>
            <a:prstGeom prst="rect">
              <a:avLst/>
            </a:prstGeom>
            <a:noFill/>
            <a:effectLst/>
          </p:spPr>
          <p:txBody>
            <a:bodyPr wrap="none" rtlCol="0">
              <a:spAutoFit/>
            </a:bodyPr>
            <a:lstStyle/>
            <a:p>
              <a:pPr algn="ctr" defTabSz="1828837" fontAlgn="auto">
                <a:spcBef>
                  <a:spcPts val="0"/>
                </a:spcBef>
                <a:spcAft>
                  <a:spcPts val="0"/>
                </a:spcAft>
                <a:defRPr/>
              </a:pPr>
              <a:r>
                <a:rPr lang="en-US" sz="2333" kern="0">
                  <a:solidFill>
                    <a:srgbClr val="0070C0"/>
                  </a:solidFill>
                  <a:latin typeface="Arial" panose="020B0604020202020204" pitchFamily="34" charset="0"/>
                  <a:cs typeface="Arial" panose="020B0604020202020204" pitchFamily="34" charset="0"/>
                </a:rPr>
                <a:t>1.1X per year</a:t>
              </a:r>
            </a:p>
          </p:txBody>
        </p:sp>
      </p:grpSp>
      <p:grpSp>
        <p:nvGrpSpPr>
          <p:cNvPr id="68" name="Group 67"/>
          <p:cNvGrpSpPr/>
          <p:nvPr/>
        </p:nvGrpSpPr>
        <p:grpSpPr>
          <a:xfrm>
            <a:off x="6012753" y="3514767"/>
            <a:ext cx="7078927" cy="4184797"/>
            <a:chOff x="3607652" y="2108860"/>
            <a:chExt cx="4247356" cy="2510878"/>
          </a:xfrm>
        </p:grpSpPr>
        <p:grpSp>
          <p:nvGrpSpPr>
            <p:cNvPr id="69" name="Group 68"/>
            <p:cNvGrpSpPr/>
            <p:nvPr/>
          </p:nvGrpSpPr>
          <p:grpSpPr>
            <a:xfrm>
              <a:off x="3607652" y="2108860"/>
              <a:ext cx="4247356" cy="2510878"/>
              <a:chOff x="3607652" y="2108860"/>
              <a:chExt cx="4247356" cy="2510878"/>
            </a:xfrm>
          </p:grpSpPr>
          <p:sp>
            <p:nvSpPr>
              <p:cNvPr id="71" name="Triangle 297"/>
              <p:cNvSpPr/>
              <p:nvPr/>
            </p:nvSpPr>
            <p:spPr>
              <a:xfrm>
                <a:off x="3607652" y="4546109"/>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2" name="Triangle 298"/>
              <p:cNvSpPr/>
              <p:nvPr/>
            </p:nvSpPr>
            <p:spPr>
              <a:xfrm>
                <a:off x="3717781" y="4027947"/>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3" name="Triangle 299"/>
              <p:cNvSpPr/>
              <p:nvPr/>
            </p:nvSpPr>
            <p:spPr>
              <a:xfrm>
                <a:off x="3902858" y="4031394"/>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4" name="Triangle 300"/>
              <p:cNvSpPr/>
              <p:nvPr/>
            </p:nvSpPr>
            <p:spPr>
              <a:xfrm>
                <a:off x="4187263" y="403337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5" name="Triangle 301"/>
              <p:cNvSpPr/>
              <p:nvPr/>
            </p:nvSpPr>
            <p:spPr>
              <a:xfrm>
                <a:off x="4244387" y="405408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6" name="Triangle 302"/>
              <p:cNvSpPr/>
              <p:nvPr/>
            </p:nvSpPr>
            <p:spPr>
              <a:xfrm>
                <a:off x="4351627" y="408445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7" name="Triangle 303"/>
              <p:cNvSpPr/>
              <p:nvPr/>
            </p:nvSpPr>
            <p:spPr>
              <a:xfrm>
                <a:off x="4297392" y="3951455"/>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8" name="Triangle 304"/>
              <p:cNvSpPr/>
              <p:nvPr/>
            </p:nvSpPr>
            <p:spPr>
              <a:xfrm>
                <a:off x="4236607" y="380957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79" name="Triangle 305"/>
              <p:cNvSpPr/>
              <p:nvPr/>
            </p:nvSpPr>
            <p:spPr>
              <a:xfrm>
                <a:off x="4350392" y="380944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0" name="Triangle 306"/>
              <p:cNvSpPr/>
              <p:nvPr/>
            </p:nvSpPr>
            <p:spPr>
              <a:xfrm>
                <a:off x="4562975" y="3827762"/>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1" name="Triangle 307"/>
              <p:cNvSpPr/>
              <p:nvPr/>
            </p:nvSpPr>
            <p:spPr>
              <a:xfrm>
                <a:off x="4583340" y="3927098"/>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2" name="Triangle 308"/>
              <p:cNvSpPr/>
              <p:nvPr/>
            </p:nvSpPr>
            <p:spPr>
              <a:xfrm>
                <a:off x="4711182" y="3815308"/>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3" name="Triangle 309"/>
              <p:cNvSpPr/>
              <p:nvPr/>
            </p:nvSpPr>
            <p:spPr>
              <a:xfrm>
                <a:off x="4797332" y="3672459"/>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4" name="Triangle 310"/>
              <p:cNvSpPr/>
              <p:nvPr/>
            </p:nvSpPr>
            <p:spPr>
              <a:xfrm>
                <a:off x="4842490" y="363833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5" name="Triangle 311"/>
              <p:cNvSpPr/>
              <p:nvPr/>
            </p:nvSpPr>
            <p:spPr>
              <a:xfrm>
                <a:off x="4828881" y="377728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6" name="Triangle 312"/>
              <p:cNvSpPr/>
              <p:nvPr/>
            </p:nvSpPr>
            <p:spPr>
              <a:xfrm>
                <a:off x="4673104" y="3562337"/>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7" name="Triangle 313"/>
              <p:cNvSpPr/>
              <p:nvPr/>
            </p:nvSpPr>
            <p:spPr>
              <a:xfrm>
                <a:off x="4894594" y="3551724"/>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8" name="Triangle 314"/>
              <p:cNvSpPr/>
              <p:nvPr/>
            </p:nvSpPr>
            <p:spPr>
              <a:xfrm>
                <a:off x="4988374" y="368779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89" name="Triangle 315"/>
              <p:cNvSpPr/>
              <p:nvPr/>
            </p:nvSpPr>
            <p:spPr>
              <a:xfrm>
                <a:off x="5000537" y="377673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0" name="Triangle 316"/>
              <p:cNvSpPr/>
              <p:nvPr/>
            </p:nvSpPr>
            <p:spPr>
              <a:xfrm>
                <a:off x="5046533" y="361565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1" name="Triangle 317"/>
              <p:cNvSpPr/>
              <p:nvPr/>
            </p:nvSpPr>
            <p:spPr>
              <a:xfrm>
                <a:off x="5009617" y="3586377"/>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2" name="Triangle 318"/>
              <p:cNvSpPr/>
              <p:nvPr/>
            </p:nvSpPr>
            <p:spPr>
              <a:xfrm>
                <a:off x="5280962" y="364317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3" name="Triangle 319"/>
              <p:cNvSpPr/>
              <p:nvPr/>
            </p:nvSpPr>
            <p:spPr>
              <a:xfrm>
                <a:off x="5250626" y="355379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4" name="Triangle 320"/>
              <p:cNvSpPr/>
              <p:nvPr/>
            </p:nvSpPr>
            <p:spPr>
              <a:xfrm>
                <a:off x="5332344" y="3527074"/>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5" name="Triangle 321"/>
              <p:cNvSpPr/>
              <p:nvPr/>
            </p:nvSpPr>
            <p:spPr>
              <a:xfrm>
                <a:off x="5228713" y="3448288"/>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6" name="Triangle 322"/>
              <p:cNvSpPr/>
              <p:nvPr/>
            </p:nvSpPr>
            <p:spPr>
              <a:xfrm>
                <a:off x="5323667" y="336308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7" name="Triangle 323"/>
              <p:cNvSpPr/>
              <p:nvPr/>
            </p:nvSpPr>
            <p:spPr>
              <a:xfrm>
                <a:off x="5434841" y="3375987"/>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8" name="Triangle 324"/>
              <p:cNvSpPr/>
              <p:nvPr/>
            </p:nvSpPr>
            <p:spPr>
              <a:xfrm>
                <a:off x="5508996" y="3316177"/>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99" name="Triangle 325"/>
              <p:cNvSpPr/>
              <p:nvPr/>
            </p:nvSpPr>
            <p:spPr>
              <a:xfrm>
                <a:off x="5505732" y="323770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0" name="Triangle 326"/>
              <p:cNvSpPr/>
              <p:nvPr/>
            </p:nvSpPr>
            <p:spPr>
              <a:xfrm>
                <a:off x="5589211" y="329821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1" name="Triangle 327"/>
              <p:cNvSpPr/>
              <p:nvPr/>
            </p:nvSpPr>
            <p:spPr>
              <a:xfrm>
                <a:off x="5675699" y="335308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2" name="Triangle 328"/>
              <p:cNvSpPr/>
              <p:nvPr/>
            </p:nvSpPr>
            <p:spPr>
              <a:xfrm>
                <a:off x="5593185" y="3218374"/>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3" name="Triangle 329"/>
              <p:cNvSpPr/>
              <p:nvPr/>
            </p:nvSpPr>
            <p:spPr>
              <a:xfrm>
                <a:off x="5695268" y="324333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4" name="Triangle 330"/>
              <p:cNvSpPr/>
              <p:nvPr/>
            </p:nvSpPr>
            <p:spPr>
              <a:xfrm>
                <a:off x="5786720" y="3161455"/>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5" name="Triangle 331"/>
              <p:cNvSpPr/>
              <p:nvPr/>
            </p:nvSpPr>
            <p:spPr>
              <a:xfrm>
                <a:off x="5839751" y="324887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6" name="Triangle 332"/>
              <p:cNvSpPr/>
              <p:nvPr/>
            </p:nvSpPr>
            <p:spPr>
              <a:xfrm>
                <a:off x="5960174" y="3167799"/>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7" name="Triangle 333"/>
              <p:cNvSpPr/>
              <p:nvPr/>
            </p:nvSpPr>
            <p:spPr>
              <a:xfrm>
                <a:off x="5859129" y="2854114"/>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8" name="Triangle 334"/>
              <p:cNvSpPr/>
              <p:nvPr/>
            </p:nvSpPr>
            <p:spPr>
              <a:xfrm>
                <a:off x="5950065" y="292677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09" name="Triangle 335"/>
              <p:cNvSpPr/>
              <p:nvPr/>
            </p:nvSpPr>
            <p:spPr>
              <a:xfrm>
                <a:off x="5991564" y="3022289"/>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0" name="Triangle 336"/>
              <p:cNvSpPr/>
              <p:nvPr/>
            </p:nvSpPr>
            <p:spPr>
              <a:xfrm>
                <a:off x="6165871" y="3023197"/>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1" name="Triangle 337"/>
              <p:cNvSpPr/>
              <p:nvPr/>
            </p:nvSpPr>
            <p:spPr>
              <a:xfrm>
                <a:off x="6171598" y="2952955"/>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2" name="Triangle 338"/>
              <p:cNvSpPr/>
              <p:nvPr/>
            </p:nvSpPr>
            <p:spPr>
              <a:xfrm>
                <a:off x="6326164" y="301600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3" name="Triangle 339"/>
              <p:cNvSpPr/>
              <p:nvPr/>
            </p:nvSpPr>
            <p:spPr>
              <a:xfrm>
                <a:off x="6380044" y="2976838"/>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4" name="Triangle 340"/>
              <p:cNvSpPr/>
              <p:nvPr/>
            </p:nvSpPr>
            <p:spPr>
              <a:xfrm>
                <a:off x="6157948" y="2803138"/>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5" name="Triangle 341"/>
              <p:cNvSpPr/>
              <p:nvPr/>
            </p:nvSpPr>
            <p:spPr>
              <a:xfrm>
                <a:off x="6295951" y="282990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6" name="Triangle 342"/>
              <p:cNvSpPr/>
              <p:nvPr/>
            </p:nvSpPr>
            <p:spPr>
              <a:xfrm>
                <a:off x="6358568" y="277888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7" name="Triangle 343"/>
              <p:cNvSpPr/>
              <p:nvPr/>
            </p:nvSpPr>
            <p:spPr>
              <a:xfrm>
                <a:off x="6492127" y="293790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8" name="Triangle 344"/>
              <p:cNvSpPr/>
              <p:nvPr/>
            </p:nvSpPr>
            <p:spPr>
              <a:xfrm>
                <a:off x="6549704" y="292835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19" name="Triangle 345"/>
              <p:cNvSpPr/>
              <p:nvPr/>
            </p:nvSpPr>
            <p:spPr>
              <a:xfrm>
                <a:off x="6650913" y="300237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0" name="Triangle 346"/>
              <p:cNvSpPr/>
              <p:nvPr/>
            </p:nvSpPr>
            <p:spPr>
              <a:xfrm>
                <a:off x="6503515" y="282990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1" name="Triangle 347"/>
              <p:cNvSpPr/>
              <p:nvPr/>
            </p:nvSpPr>
            <p:spPr>
              <a:xfrm>
                <a:off x="6634903" y="2842118"/>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2" name="Triangle 348"/>
              <p:cNvSpPr/>
              <p:nvPr/>
            </p:nvSpPr>
            <p:spPr>
              <a:xfrm>
                <a:off x="6512972" y="277888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3" name="Triangle 349"/>
              <p:cNvSpPr/>
              <p:nvPr/>
            </p:nvSpPr>
            <p:spPr>
              <a:xfrm>
                <a:off x="6483800" y="272843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4" name="Triangle 350"/>
              <p:cNvSpPr/>
              <p:nvPr/>
            </p:nvSpPr>
            <p:spPr>
              <a:xfrm>
                <a:off x="6510490" y="261451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5" name="Triangle 351"/>
              <p:cNvSpPr/>
              <p:nvPr/>
            </p:nvSpPr>
            <p:spPr>
              <a:xfrm>
                <a:off x="6634903" y="255464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6" name="Triangle 352"/>
              <p:cNvSpPr/>
              <p:nvPr/>
            </p:nvSpPr>
            <p:spPr>
              <a:xfrm>
                <a:off x="6621577" y="2632834"/>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7" name="Triangle 353"/>
              <p:cNvSpPr/>
              <p:nvPr/>
            </p:nvSpPr>
            <p:spPr>
              <a:xfrm>
                <a:off x="6677607" y="2670856"/>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8" name="Triangle 354"/>
              <p:cNvSpPr/>
              <p:nvPr/>
            </p:nvSpPr>
            <p:spPr>
              <a:xfrm>
                <a:off x="6722659" y="269838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29" name="Triangle 355"/>
              <p:cNvSpPr/>
              <p:nvPr/>
            </p:nvSpPr>
            <p:spPr>
              <a:xfrm>
                <a:off x="6755543" y="272387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0" name="Triangle 356"/>
              <p:cNvSpPr/>
              <p:nvPr/>
            </p:nvSpPr>
            <p:spPr>
              <a:xfrm>
                <a:off x="6866579" y="2682859"/>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1" name="Triangle 357"/>
              <p:cNvSpPr/>
              <p:nvPr/>
            </p:nvSpPr>
            <p:spPr>
              <a:xfrm>
                <a:off x="7027287" y="270767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2" name="Triangle 358"/>
              <p:cNvSpPr/>
              <p:nvPr/>
            </p:nvSpPr>
            <p:spPr>
              <a:xfrm>
                <a:off x="6878099" y="256463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3" name="Triangle 359"/>
              <p:cNvSpPr/>
              <p:nvPr/>
            </p:nvSpPr>
            <p:spPr>
              <a:xfrm>
                <a:off x="6941878" y="2363539"/>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4" name="Triangle 360"/>
              <p:cNvSpPr/>
              <p:nvPr/>
            </p:nvSpPr>
            <p:spPr>
              <a:xfrm>
                <a:off x="6939496" y="231683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5" name="Triangle 361"/>
              <p:cNvSpPr/>
              <p:nvPr/>
            </p:nvSpPr>
            <p:spPr>
              <a:xfrm>
                <a:off x="7052200" y="2446403"/>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6" name="Triangle 362"/>
              <p:cNvSpPr/>
              <p:nvPr/>
            </p:nvSpPr>
            <p:spPr>
              <a:xfrm>
                <a:off x="7178221" y="247097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7" name="Triangle 363"/>
              <p:cNvSpPr/>
              <p:nvPr/>
            </p:nvSpPr>
            <p:spPr>
              <a:xfrm>
                <a:off x="7293924" y="2467482"/>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8" name="Triangle 364"/>
              <p:cNvSpPr/>
              <p:nvPr/>
            </p:nvSpPr>
            <p:spPr>
              <a:xfrm>
                <a:off x="7453028" y="2467482"/>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39" name="Triangle 365"/>
              <p:cNvSpPr/>
              <p:nvPr/>
            </p:nvSpPr>
            <p:spPr>
              <a:xfrm>
                <a:off x="7413941" y="2344091"/>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0" name="Triangle 366"/>
              <p:cNvSpPr/>
              <p:nvPr/>
            </p:nvSpPr>
            <p:spPr>
              <a:xfrm>
                <a:off x="7355239" y="231683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1" name="Triangle 367"/>
              <p:cNvSpPr/>
              <p:nvPr/>
            </p:nvSpPr>
            <p:spPr>
              <a:xfrm>
                <a:off x="7197849" y="2288938"/>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2" name="Triangle 368"/>
              <p:cNvSpPr/>
              <p:nvPr/>
            </p:nvSpPr>
            <p:spPr>
              <a:xfrm>
                <a:off x="7537417" y="2141495"/>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3" name="Triangle 369"/>
              <p:cNvSpPr/>
              <p:nvPr/>
            </p:nvSpPr>
            <p:spPr>
              <a:xfrm>
                <a:off x="7589924" y="2195895"/>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4" name="Triangle 370"/>
              <p:cNvSpPr/>
              <p:nvPr/>
            </p:nvSpPr>
            <p:spPr>
              <a:xfrm>
                <a:off x="7656636" y="2192759"/>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5" name="Triangle 371"/>
              <p:cNvSpPr/>
              <p:nvPr/>
            </p:nvSpPr>
            <p:spPr>
              <a:xfrm>
                <a:off x="7769599" y="2210345"/>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6" name="Triangle 372"/>
              <p:cNvSpPr/>
              <p:nvPr/>
            </p:nvSpPr>
            <p:spPr>
              <a:xfrm>
                <a:off x="7766053" y="210886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47" name="Triangle 373"/>
              <p:cNvSpPr/>
              <p:nvPr/>
            </p:nvSpPr>
            <p:spPr>
              <a:xfrm>
                <a:off x="7746370" y="2301300"/>
                <a:ext cx="85409" cy="73629"/>
              </a:xfrm>
              <a:prstGeom prst="triangle">
                <a:avLst/>
              </a:prstGeom>
              <a:solidFill>
                <a:schemeClr val="bg2"/>
              </a:solidFill>
              <a:ln w="25400" cap="flat" cmpd="sng" algn="ctr">
                <a:no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grpSp>
        <p:sp>
          <p:nvSpPr>
            <p:cNvPr id="70" name="Freeform 294"/>
            <p:cNvSpPr/>
            <p:nvPr/>
          </p:nvSpPr>
          <p:spPr>
            <a:xfrm>
              <a:off x="3661577" y="2219951"/>
              <a:ext cx="3953082" cy="2064577"/>
            </a:xfrm>
            <a:custGeom>
              <a:avLst/>
              <a:gdLst>
                <a:gd name="connsiteX0" fmla="*/ 0 w 8627165"/>
                <a:gd name="connsiteY0" fmla="*/ 4114800 h 4114800"/>
                <a:gd name="connsiteX1" fmla="*/ 3379304 w 8627165"/>
                <a:gd name="connsiteY1" fmla="*/ 3001618 h 4114800"/>
                <a:gd name="connsiteX2" fmla="*/ 8627165 w 8627165"/>
                <a:gd name="connsiteY2" fmla="*/ 0 h 4114800"/>
                <a:gd name="connsiteX0" fmla="*/ 0 w 6896839"/>
                <a:gd name="connsiteY0" fmla="*/ 3636498 h 3636498"/>
                <a:gd name="connsiteX1" fmla="*/ 1648978 w 6896839"/>
                <a:gd name="connsiteY1" fmla="*/ 3001618 h 3636498"/>
                <a:gd name="connsiteX2" fmla="*/ 6896839 w 6896839"/>
                <a:gd name="connsiteY2" fmla="*/ 0 h 3636498"/>
                <a:gd name="connsiteX0" fmla="*/ 0 w 6896839"/>
                <a:gd name="connsiteY0" fmla="*/ 3636498 h 3636498"/>
                <a:gd name="connsiteX1" fmla="*/ 1648978 w 6896839"/>
                <a:gd name="connsiteY1" fmla="*/ 3001618 h 3636498"/>
                <a:gd name="connsiteX2" fmla="*/ 6896839 w 6896839"/>
                <a:gd name="connsiteY2" fmla="*/ 0 h 3636498"/>
                <a:gd name="connsiteX0" fmla="*/ 0 w 6896839"/>
                <a:gd name="connsiteY0" fmla="*/ 3636498 h 3636498"/>
                <a:gd name="connsiteX1" fmla="*/ 3083883 w 6896839"/>
                <a:gd name="connsiteY1" fmla="*/ 2213827 h 3636498"/>
                <a:gd name="connsiteX2" fmla="*/ 6896839 w 6896839"/>
                <a:gd name="connsiteY2" fmla="*/ 0 h 3636498"/>
                <a:gd name="connsiteX0" fmla="*/ 0 w 6896839"/>
                <a:gd name="connsiteY0" fmla="*/ 3636498 h 3636498"/>
                <a:gd name="connsiteX1" fmla="*/ 3083883 w 6896839"/>
                <a:gd name="connsiteY1" fmla="*/ 2213827 h 3636498"/>
                <a:gd name="connsiteX2" fmla="*/ 6896839 w 6896839"/>
                <a:gd name="connsiteY2" fmla="*/ 0 h 3636498"/>
                <a:gd name="connsiteX0" fmla="*/ 0 w 6896839"/>
                <a:gd name="connsiteY0" fmla="*/ 3636498 h 3636498"/>
                <a:gd name="connsiteX1" fmla="*/ 3083883 w 6896839"/>
                <a:gd name="connsiteY1" fmla="*/ 2213827 h 3636498"/>
                <a:gd name="connsiteX2" fmla="*/ 6896839 w 6896839"/>
                <a:gd name="connsiteY2" fmla="*/ 0 h 3636498"/>
                <a:gd name="connsiteX0" fmla="*/ 0 w 6896839"/>
                <a:gd name="connsiteY0" fmla="*/ 3636498 h 3636498"/>
                <a:gd name="connsiteX1" fmla="*/ 3083883 w 6896839"/>
                <a:gd name="connsiteY1" fmla="*/ 2213827 h 3636498"/>
                <a:gd name="connsiteX2" fmla="*/ 6896839 w 6896839"/>
                <a:gd name="connsiteY2" fmla="*/ 0 h 3636498"/>
                <a:gd name="connsiteX0" fmla="*/ 0 w 6578999"/>
                <a:gd name="connsiteY0" fmla="*/ 3436015 h 3436015"/>
                <a:gd name="connsiteX1" fmla="*/ 3083883 w 6578999"/>
                <a:gd name="connsiteY1" fmla="*/ 2013344 h 3436015"/>
                <a:gd name="connsiteX2" fmla="*/ 6578999 w 6578999"/>
                <a:gd name="connsiteY2" fmla="*/ 0 h 3436015"/>
                <a:gd name="connsiteX0" fmla="*/ 0 w 6578999"/>
                <a:gd name="connsiteY0" fmla="*/ 3436015 h 3436015"/>
                <a:gd name="connsiteX1" fmla="*/ 3083883 w 6578999"/>
                <a:gd name="connsiteY1" fmla="*/ 2013344 h 3436015"/>
                <a:gd name="connsiteX2" fmla="*/ 6578999 w 6578999"/>
                <a:gd name="connsiteY2" fmla="*/ 0 h 3436015"/>
              </a:gdLst>
              <a:ahLst/>
              <a:cxnLst>
                <a:cxn ang="0">
                  <a:pos x="connsiteX0" y="connsiteY0"/>
                </a:cxn>
                <a:cxn ang="0">
                  <a:pos x="connsiteX1" y="connsiteY1"/>
                </a:cxn>
                <a:cxn ang="0">
                  <a:pos x="connsiteX2" y="connsiteY2"/>
                </a:cxn>
              </a:cxnLst>
              <a:rect l="l" t="t" r="r" b="b"/>
              <a:pathLst>
                <a:path w="6578999" h="3436015">
                  <a:moveTo>
                    <a:pt x="0" y="3436015"/>
                  </a:moveTo>
                  <a:cubicBezTo>
                    <a:pt x="1083263" y="3011308"/>
                    <a:pt x="647216" y="3205581"/>
                    <a:pt x="3083883" y="2013344"/>
                  </a:cubicBezTo>
                  <a:cubicBezTo>
                    <a:pt x="4521744" y="1215003"/>
                    <a:pt x="5576209" y="583674"/>
                    <a:pt x="6578999" y="0"/>
                  </a:cubicBezTo>
                </a:path>
              </a:pathLst>
            </a:custGeom>
            <a:noFill/>
            <a:ln w="50800" cap="flat" cmpd="sng" algn="ctr">
              <a:solidFill>
                <a:schemeClr val="bg2"/>
              </a:solid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grpSp>
      <p:sp>
        <p:nvSpPr>
          <p:cNvPr id="148" name="TextBox 147"/>
          <p:cNvSpPr txBox="1"/>
          <p:nvPr/>
        </p:nvSpPr>
        <p:spPr>
          <a:xfrm>
            <a:off x="7024484" y="4471228"/>
            <a:ext cx="3403193" cy="810350"/>
          </a:xfrm>
          <a:prstGeom prst="rect">
            <a:avLst/>
          </a:prstGeom>
          <a:noFill/>
          <a:effectLst/>
        </p:spPr>
        <p:txBody>
          <a:bodyPr wrap="square" rtlCol="0" anchor="ctr">
            <a:spAutoFit/>
          </a:bodyPr>
          <a:lstStyle/>
          <a:p>
            <a:pPr algn="ctr" defTabSz="1828837" fontAlgn="auto">
              <a:spcBef>
                <a:spcPts val="0"/>
              </a:spcBef>
              <a:spcAft>
                <a:spcPts val="0"/>
              </a:spcAft>
              <a:defRPr/>
            </a:pPr>
            <a:r>
              <a:rPr lang="en-US" sz="2333" kern="0">
                <a:solidFill>
                  <a:schemeClr val="bg2">
                    <a:lumMod val="75000"/>
                  </a:schemeClr>
                </a:solidFill>
                <a:latin typeface="Arial" panose="020B0604020202020204" pitchFamily="34" charset="0"/>
                <a:cs typeface="Arial" panose="020B0604020202020204" pitchFamily="34" charset="0"/>
              </a:rPr>
              <a:t>Transistors</a:t>
            </a:r>
            <a:br>
              <a:rPr lang="en-US" sz="2333" kern="0">
                <a:solidFill>
                  <a:schemeClr val="bg2">
                    <a:lumMod val="75000"/>
                  </a:schemeClr>
                </a:solidFill>
                <a:latin typeface="Arial" panose="020B0604020202020204" pitchFamily="34" charset="0"/>
                <a:cs typeface="Arial" panose="020B0604020202020204" pitchFamily="34" charset="0"/>
              </a:rPr>
            </a:br>
            <a:r>
              <a:rPr lang="en-US" sz="2333" kern="0">
                <a:solidFill>
                  <a:schemeClr val="bg2">
                    <a:lumMod val="75000"/>
                  </a:schemeClr>
                </a:solidFill>
                <a:latin typeface="Arial" panose="020B0604020202020204" pitchFamily="34" charset="0"/>
                <a:cs typeface="Arial" panose="020B0604020202020204" pitchFamily="34" charset="0"/>
              </a:rPr>
              <a:t>(thousands)</a:t>
            </a:r>
          </a:p>
        </p:txBody>
      </p:sp>
      <p:sp>
        <p:nvSpPr>
          <p:cNvPr id="149" name="Freeform 19"/>
          <p:cNvSpPr/>
          <p:nvPr/>
        </p:nvSpPr>
        <p:spPr>
          <a:xfrm rot="21221860">
            <a:off x="12608788" y="2361416"/>
            <a:ext cx="3047267" cy="1189818"/>
          </a:xfrm>
          <a:custGeom>
            <a:avLst/>
            <a:gdLst>
              <a:gd name="connsiteX0" fmla="*/ 0 w 3401568"/>
              <a:gd name="connsiteY0" fmla="*/ 1377696 h 1377696"/>
              <a:gd name="connsiteX1" fmla="*/ 3401568 w 3401568"/>
              <a:gd name="connsiteY1" fmla="*/ 0 h 1377696"/>
              <a:gd name="connsiteX0" fmla="*/ 0 w 3279648"/>
              <a:gd name="connsiteY0" fmla="*/ 1328928 h 1328928"/>
              <a:gd name="connsiteX1" fmla="*/ 3279648 w 3279648"/>
              <a:gd name="connsiteY1" fmla="*/ 0 h 1328928"/>
              <a:gd name="connsiteX0" fmla="*/ 0 w 3379660"/>
              <a:gd name="connsiteY0" fmla="*/ 1371791 h 1371791"/>
              <a:gd name="connsiteX1" fmla="*/ 3379660 w 3379660"/>
              <a:gd name="connsiteY1" fmla="*/ 0 h 1371791"/>
              <a:gd name="connsiteX0" fmla="*/ 0 w 3565398"/>
              <a:gd name="connsiteY0" fmla="*/ 1428941 h 1428941"/>
              <a:gd name="connsiteX1" fmla="*/ 3565398 w 3565398"/>
              <a:gd name="connsiteY1" fmla="*/ 0 h 1428941"/>
              <a:gd name="connsiteX0" fmla="*/ 0 w 3408235"/>
              <a:gd name="connsiteY0" fmla="*/ 1357503 h 1357503"/>
              <a:gd name="connsiteX1" fmla="*/ 3408235 w 3408235"/>
              <a:gd name="connsiteY1" fmla="*/ 0 h 1357503"/>
              <a:gd name="connsiteX0" fmla="*/ 0 w 3451097"/>
              <a:gd name="connsiteY0" fmla="*/ 1386078 h 1386078"/>
              <a:gd name="connsiteX1" fmla="*/ 3451097 w 3451097"/>
              <a:gd name="connsiteY1" fmla="*/ 0 h 1386078"/>
              <a:gd name="connsiteX0" fmla="*/ 0 w 3293935"/>
              <a:gd name="connsiteY0" fmla="*/ 1300353 h 1300353"/>
              <a:gd name="connsiteX1" fmla="*/ 3293935 w 3293935"/>
              <a:gd name="connsiteY1" fmla="*/ 0 h 1300353"/>
            </a:gdLst>
            <a:ahLst/>
            <a:cxnLst>
              <a:cxn ang="0">
                <a:pos x="connsiteX0" y="connsiteY0"/>
              </a:cxn>
              <a:cxn ang="0">
                <a:pos x="connsiteX1" y="connsiteY1"/>
              </a:cxn>
            </a:cxnLst>
            <a:rect l="l" t="t" r="r" b="b"/>
            <a:pathLst>
              <a:path w="3293935" h="1300353">
                <a:moveTo>
                  <a:pt x="0" y="1300353"/>
                </a:moveTo>
                <a:lnTo>
                  <a:pt x="3293935" y="0"/>
                </a:lnTo>
              </a:path>
            </a:pathLst>
          </a:custGeom>
          <a:noFill/>
          <a:ln w="50800" cap="flat" cmpd="sng" algn="ctr">
            <a:solidFill>
              <a:schemeClr val="bg2"/>
            </a:solidFill>
            <a:prstDash val="dash"/>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mn-ea"/>
            </a:endParaRPr>
          </a:p>
        </p:txBody>
      </p:sp>
      <p:sp>
        <p:nvSpPr>
          <p:cNvPr id="150" name="TextBox 149">
            <a:extLst>
              <a:ext uri="{FF2B5EF4-FFF2-40B4-BE49-F238E27FC236}">
                <a16:creationId xmlns:a16="http://schemas.microsoft.com/office/drawing/2014/main" id="{0AC06900-C49E-449A-954C-2F1AC4E5E38A}"/>
              </a:ext>
            </a:extLst>
          </p:cNvPr>
          <p:cNvSpPr txBox="1"/>
          <p:nvPr/>
        </p:nvSpPr>
        <p:spPr>
          <a:xfrm>
            <a:off x="9158400" y="3062637"/>
            <a:ext cx="3403193" cy="810350"/>
          </a:xfrm>
          <a:prstGeom prst="rect">
            <a:avLst/>
          </a:prstGeom>
          <a:noFill/>
          <a:effectLst/>
        </p:spPr>
        <p:txBody>
          <a:bodyPr wrap="square" rtlCol="0" anchor="ctr">
            <a:spAutoFit/>
          </a:bodyPr>
          <a:lstStyle/>
          <a:p>
            <a:pPr algn="ctr" defTabSz="1828837" fontAlgn="auto">
              <a:spcBef>
                <a:spcPts val="0"/>
              </a:spcBef>
              <a:spcAft>
                <a:spcPts val="0"/>
              </a:spcAft>
              <a:defRPr/>
            </a:pPr>
            <a:r>
              <a:rPr lang="en-US" sz="2333" kern="0">
                <a:solidFill>
                  <a:srgbClr val="76B900"/>
                </a:solidFill>
                <a:latin typeface="Arial" panose="020B0604020202020204" pitchFamily="34" charset="0"/>
                <a:cs typeface="Arial" panose="020B0604020202020204" pitchFamily="34" charset="0"/>
              </a:rPr>
              <a:t>GPU-Computing perf</a:t>
            </a:r>
          </a:p>
          <a:p>
            <a:pPr algn="ctr" defTabSz="1828837" fontAlgn="auto">
              <a:spcBef>
                <a:spcPts val="0"/>
              </a:spcBef>
              <a:spcAft>
                <a:spcPts val="0"/>
              </a:spcAft>
              <a:defRPr/>
            </a:pPr>
            <a:r>
              <a:rPr lang="en-US" sz="2333" kern="0">
                <a:solidFill>
                  <a:srgbClr val="76B900"/>
                </a:solidFill>
                <a:latin typeface="Arial" panose="020B0604020202020204" pitchFamily="34" charset="0"/>
                <a:cs typeface="Arial" panose="020B0604020202020204" pitchFamily="34" charset="0"/>
              </a:rPr>
              <a:t>1.5X per year</a:t>
            </a:r>
          </a:p>
        </p:txBody>
      </p:sp>
      <p:grpSp>
        <p:nvGrpSpPr>
          <p:cNvPr id="151" name="Group 150">
            <a:extLst>
              <a:ext uri="{FF2B5EF4-FFF2-40B4-BE49-F238E27FC236}">
                <a16:creationId xmlns:a16="http://schemas.microsoft.com/office/drawing/2014/main" id="{1814BBFA-61DD-43AC-87DD-4A83CCAE8D52}"/>
              </a:ext>
            </a:extLst>
          </p:cNvPr>
          <p:cNvGrpSpPr/>
          <p:nvPr/>
        </p:nvGrpSpPr>
        <p:grpSpPr>
          <a:xfrm>
            <a:off x="10758301" y="2361416"/>
            <a:ext cx="4897755" cy="2478288"/>
            <a:chOff x="6454980" y="1416849"/>
            <a:chExt cx="2938653" cy="1486973"/>
          </a:xfrm>
        </p:grpSpPr>
        <p:sp>
          <p:nvSpPr>
            <p:cNvPr id="152" name="Freeform 19">
              <a:extLst>
                <a:ext uri="{FF2B5EF4-FFF2-40B4-BE49-F238E27FC236}">
                  <a16:creationId xmlns:a16="http://schemas.microsoft.com/office/drawing/2014/main" id="{6FE63448-672A-412C-820D-8A254E9F9D8B}"/>
                </a:ext>
              </a:extLst>
            </p:cNvPr>
            <p:cNvSpPr/>
            <p:nvPr/>
          </p:nvSpPr>
          <p:spPr>
            <a:xfrm rot="21221860">
              <a:off x="7565273" y="1416849"/>
              <a:ext cx="1828360" cy="713891"/>
            </a:xfrm>
            <a:custGeom>
              <a:avLst/>
              <a:gdLst>
                <a:gd name="connsiteX0" fmla="*/ 0 w 3401568"/>
                <a:gd name="connsiteY0" fmla="*/ 1377696 h 1377696"/>
                <a:gd name="connsiteX1" fmla="*/ 3401568 w 3401568"/>
                <a:gd name="connsiteY1" fmla="*/ 0 h 1377696"/>
                <a:gd name="connsiteX0" fmla="*/ 0 w 3279648"/>
                <a:gd name="connsiteY0" fmla="*/ 1328928 h 1328928"/>
                <a:gd name="connsiteX1" fmla="*/ 3279648 w 3279648"/>
                <a:gd name="connsiteY1" fmla="*/ 0 h 1328928"/>
                <a:gd name="connsiteX0" fmla="*/ 0 w 3379660"/>
                <a:gd name="connsiteY0" fmla="*/ 1371791 h 1371791"/>
                <a:gd name="connsiteX1" fmla="*/ 3379660 w 3379660"/>
                <a:gd name="connsiteY1" fmla="*/ 0 h 1371791"/>
                <a:gd name="connsiteX0" fmla="*/ 0 w 3565398"/>
                <a:gd name="connsiteY0" fmla="*/ 1428941 h 1428941"/>
                <a:gd name="connsiteX1" fmla="*/ 3565398 w 3565398"/>
                <a:gd name="connsiteY1" fmla="*/ 0 h 1428941"/>
                <a:gd name="connsiteX0" fmla="*/ 0 w 3408235"/>
                <a:gd name="connsiteY0" fmla="*/ 1357503 h 1357503"/>
                <a:gd name="connsiteX1" fmla="*/ 3408235 w 3408235"/>
                <a:gd name="connsiteY1" fmla="*/ 0 h 1357503"/>
                <a:gd name="connsiteX0" fmla="*/ 0 w 3451097"/>
                <a:gd name="connsiteY0" fmla="*/ 1386078 h 1386078"/>
                <a:gd name="connsiteX1" fmla="*/ 3451097 w 3451097"/>
                <a:gd name="connsiteY1" fmla="*/ 0 h 1386078"/>
                <a:gd name="connsiteX0" fmla="*/ 0 w 3293935"/>
                <a:gd name="connsiteY0" fmla="*/ 1300353 h 1300353"/>
                <a:gd name="connsiteX1" fmla="*/ 3293935 w 3293935"/>
                <a:gd name="connsiteY1" fmla="*/ 0 h 1300353"/>
              </a:gdLst>
              <a:ahLst/>
              <a:cxnLst>
                <a:cxn ang="0">
                  <a:pos x="connsiteX0" y="connsiteY0"/>
                </a:cxn>
                <a:cxn ang="0">
                  <a:pos x="connsiteX1" y="connsiteY1"/>
                </a:cxn>
              </a:cxnLst>
              <a:rect l="l" t="t" r="r" b="b"/>
              <a:pathLst>
                <a:path w="3293935" h="1300353">
                  <a:moveTo>
                    <a:pt x="0" y="1300353"/>
                  </a:moveTo>
                  <a:lnTo>
                    <a:pt x="3293935" y="0"/>
                  </a:lnTo>
                </a:path>
              </a:pathLst>
            </a:custGeom>
            <a:noFill/>
            <a:ln w="50800" cap="flat" cmpd="sng" algn="ctr">
              <a:solidFill>
                <a:srgbClr val="76B900"/>
              </a:solidFill>
              <a:prstDash val="dash"/>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
              </a:endParaRPr>
            </a:p>
          </p:txBody>
        </p:sp>
        <p:sp>
          <p:nvSpPr>
            <p:cNvPr id="153" name="Freeform 19">
              <a:extLst>
                <a:ext uri="{FF2B5EF4-FFF2-40B4-BE49-F238E27FC236}">
                  <a16:creationId xmlns:a16="http://schemas.microsoft.com/office/drawing/2014/main" id="{D9D2B254-1AFF-4733-8752-E29DB630B8A1}"/>
                </a:ext>
              </a:extLst>
            </p:cNvPr>
            <p:cNvSpPr/>
            <p:nvPr/>
          </p:nvSpPr>
          <p:spPr>
            <a:xfrm rot="21060000">
              <a:off x="6465263" y="2317173"/>
              <a:ext cx="1191963" cy="443607"/>
            </a:xfrm>
            <a:custGeom>
              <a:avLst/>
              <a:gdLst>
                <a:gd name="connsiteX0" fmla="*/ 0 w 3401568"/>
                <a:gd name="connsiteY0" fmla="*/ 1377696 h 1377696"/>
                <a:gd name="connsiteX1" fmla="*/ 3401568 w 3401568"/>
                <a:gd name="connsiteY1" fmla="*/ 0 h 1377696"/>
                <a:gd name="connsiteX0" fmla="*/ 0 w 3279648"/>
                <a:gd name="connsiteY0" fmla="*/ 1328928 h 1328928"/>
                <a:gd name="connsiteX1" fmla="*/ 3279648 w 3279648"/>
                <a:gd name="connsiteY1" fmla="*/ 0 h 1328928"/>
                <a:gd name="connsiteX0" fmla="*/ 0 w 3379660"/>
                <a:gd name="connsiteY0" fmla="*/ 1371791 h 1371791"/>
                <a:gd name="connsiteX1" fmla="*/ 3379660 w 3379660"/>
                <a:gd name="connsiteY1" fmla="*/ 0 h 1371791"/>
                <a:gd name="connsiteX0" fmla="*/ 0 w 3565398"/>
                <a:gd name="connsiteY0" fmla="*/ 1428941 h 1428941"/>
                <a:gd name="connsiteX1" fmla="*/ 3565398 w 3565398"/>
                <a:gd name="connsiteY1" fmla="*/ 0 h 1428941"/>
                <a:gd name="connsiteX0" fmla="*/ 0 w 3408235"/>
                <a:gd name="connsiteY0" fmla="*/ 1357503 h 1357503"/>
                <a:gd name="connsiteX1" fmla="*/ 3408235 w 3408235"/>
                <a:gd name="connsiteY1" fmla="*/ 0 h 1357503"/>
                <a:gd name="connsiteX0" fmla="*/ 0 w 3451097"/>
                <a:gd name="connsiteY0" fmla="*/ 1386078 h 1386078"/>
                <a:gd name="connsiteX1" fmla="*/ 3451097 w 3451097"/>
                <a:gd name="connsiteY1" fmla="*/ 0 h 1386078"/>
                <a:gd name="connsiteX0" fmla="*/ 0 w 3293935"/>
                <a:gd name="connsiteY0" fmla="*/ 1300353 h 1300353"/>
                <a:gd name="connsiteX1" fmla="*/ 3293935 w 3293935"/>
                <a:gd name="connsiteY1" fmla="*/ 0 h 1300353"/>
              </a:gdLst>
              <a:ahLst/>
              <a:cxnLst>
                <a:cxn ang="0">
                  <a:pos x="connsiteX0" y="connsiteY0"/>
                </a:cxn>
                <a:cxn ang="0">
                  <a:pos x="connsiteX1" y="connsiteY1"/>
                </a:cxn>
              </a:cxnLst>
              <a:rect l="l" t="t" r="r" b="b"/>
              <a:pathLst>
                <a:path w="3293935" h="1300353">
                  <a:moveTo>
                    <a:pt x="0" y="1300353"/>
                  </a:moveTo>
                  <a:lnTo>
                    <a:pt x="3293935" y="0"/>
                  </a:lnTo>
                </a:path>
              </a:pathLst>
            </a:custGeom>
            <a:noFill/>
            <a:ln w="50800" cap="flat" cmpd="sng" algn="ctr">
              <a:solidFill>
                <a:srgbClr val="76B900"/>
              </a:solidFill>
              <a:prstDash val="solid"/>
            </a:ln>
            <a:effectLst/>
          </p:spPr>
          <p:txBody>
            <a:bodyPr rtlCol="0" anchor="ctr"/>
            <a:lstStyle/>
            <a:p>
              <a:pPr algn="ctr" defTabSz="1828837" fontAlgn="auto">
                <a:spcBef>
                  <a:spcPts val="0"/>
                </a:spcBef>
                <a:spcAft>
                  <a:spcPts val="0"/>
                </a:spcAft>
                <a:defRPr/>
              </a:pPr>
              <a:endParaRPr lang="en-US" sz="3000" kern="0">
                <a:solidFill>
                  <a:srgbClr val="FFFFFF"/>
                </a:solidFill>
                <a:latin typeface="Trebuchet MS"/>
                <a:ea typeface=""/>
              </a:endParaRPr>
            </a:p>
          </p:txBody>
        </p:sp>
        <p:sp>
          <p:nvSpPr>
            <p:cNvPr id="154" name="Oval 153">
              <a:extLst>
                <a:ext uri="{FF2B5EF4-FFF2-40B4-BE49-F238E27FC236}">
                  <a16:creationId xmlns:a16="http://schemas.microsoft.com/office/drawing/2014/main" id="{EBED292D-05EC-4718-8EC8-DC8DD54C626F}"/>
                </a:ext>
              </a:extLst>
            </p:cNvPr>
            <p:cNvSpPr/>
            <p:nvPr/>
          </p:nvSpPr>
          <p:spPr>
            <a:xfrm>
              <a:off x="6454980" y="2802222"/>
              <a:ext cx="101600" cy="101600"/>
            </a:xfrm>
            <a:prstGeom prst="ellipse">
              <a:avLst/>
            </a:prstGeom>
            <a:solidFill>
              <a:srgbClr val="76B900"/>
            </a:solidFill>
            <a:ln w="25400" cap="flat" cmpd="sng" algn="ctr">
              <a:noFill/>
              <a:prstDash val="solid"/>
            </a:ln>
            <a:effectLst/>
          </p:spPr>
          <p:txBody>
            <a:bodyPr rtlCol="0" anchor="ctr"/>
            <a:lstStyle/>
            <a:p>
              <a:pPr algn="ctr" defTabSz="1524030" fontAlgn="auto">
                <a:spcBef>
                  <a:spcPts val="0"/>
                </a:spcBef>
                <a:spcAft>
                  <a:spcPts val="0"/>
                </a:spcAft>
                <a:defRPr/>
              </a:pPr>
              <a:endParaRPr lang="en-US" sz="3000" kern="0">
                <a:solidFill>
                  <a:srgbClr val="FFFFFF"/>
                </a:solidFill>
                <a:latin typeface="Trebuchet MS"/>
                <a:ea typeface=""/>
                <a:cs typeface=""/>
              </a:endParaRPr>
            </a:p>
          </p:txBody>
        </p:sp>
        <p:sp>
          <p:nvSpPr>
            <p:cNvPr id="155" name="Oval 154">
              <a:extLst>
                <a:ext uri="{FF2B5EF4-FFF2-40B4-BE49-F238E27FC236}">
                  <a16:creationId xmlns:a16="http://schemas.microsoft.com/office/drawing/2014/main" id="{657CD225-2DFA-48AF-B144-A6456881960B}"/>
                </a:ext>
              </a:extLst>
            </p:cNvPr>
            <p:cNvSpPr/>
            <p:nvPr/>
          </p:nvSpPr>
          <p:spPr>
            <a:xfrm>
              <a:off x="7723412" y="2085794"/>
              <a:ext cx="101600" cy="101600"/>
            </a:xfrm>
            <a:prstGeom prst="ellipse">
              <a:avLst/>
            </a:prstGeom>
            <a:solidFill>
              <a:srgbClr val="76B900"/>
            </a:solidFill>
            <a:ln w="25400" cap="flat" cmpd="sng" algn="ctr">
              <a:noFill/>
              <a:prstDash val="solid"/>
            </a:ln>
            <a:effectLst/>
          </p:spPr>
          <p:txBody>
            <a:bodyPr rtlCol="0" anchor="ctr"/>
            <a:lstStyle/>
            <a:p>
              <a:pPr algn="ctr" defTabSz="1524030" fontAlgn="auto">
                <a:spcBef>
                  <a:spcPts val="0"/>
                </a:spcBef>
                <a:spcAft>
                  <a:spcPts val="0"/>
                </a:spcAft>
                <a:defRPr/>
              </a:pPr>
              <a:endParaRPr lang="en-US" sz="3000" kern="0">
                <a:solidFill>
                  <a:srgbClr val="FFFFFF"/>
                </a:solidFill>
                <a:latin typeface="Trebuchet MS"/>
                <a:ea typeface=""/>
                <a:cs typeface=""/>
              </a:endParaRPr>
            </a:p>
          </p:txBody>
        </p:sp>
        <p:sp>
          <p:nvSpPr>
            <p:cNvPr id="156" name="Oval 155">
              <a:extLst>
                <a:ext uri="{FF2B5EF4-FFF2-40B4-BE49-F238E27FC236}">
                  <a16:creationId xmlns:a16="http://schemas.microsoft.com/office/drawing/2014/main" id="{F08E80F9-25E6-4557-8374-3F14F8651B4A}"/>
                </a:ext>
              </a:extLst>
            </p:cNvPr>
            <p:cNvSpPr/>
            <p:nvPr/>
          </p:nvSpPr>
          <p:spPr>
            <a:xfrm>
              <a:off x="7406304" y="2259897"/>
              <a:ext cx="101600" cy="101600"/>
            </a:xfrm>
            <a:prstGeom prst="ellipse">
              <a:avLst/>
            </a:prstGeom>
            <a:solidFill>
              <a:srgbClr val="76B900"/>
            </a:solidFill>
            <a:ln w="25400" cap="flat" cmpd="sng" algn="ctr">
              <a:noFill/>
              <a:prstDash val="solid"/>
            </a:ln>
            <a:effectLst/>
          </p:spPr>
          <p:txBody>
            <a:bodyPr rtlCol="0" anchor="ctr"/>
            <a:lstStyle/>
            <a:p>
              <a:pPr algn="ctr" defTabSz="1524030" fontAlgn="auto">
                <a:spcBef>
                  <a:spcPts val="0"/>
                </a:spcBef>
                <a:spcAft>
                  <a:spcPts val="0"/>
                </a:spcAft>
                <a:defRPr/>
              </a:pPr>
              <a:endParaRPr lang="en-US" sz="3000" kern="0">
                <a:solidFill>
                  <a:srgbClr val="FFFFFF"/>
                </a:solidFill>
                <a:latin typeface="Trebuchet MS"/>
                <a:ea typeface=""/>
                <a:cs typeface=""/>
              </a:endParaRPr>
            </a:p>
          </p:txBody>
        </p:sp>
        <p:sp>
          <p:nvSpPr>
            <p:cNvPr id="157" name="Oval 156">
              <a:extLst>
                <a:ext uri="{FF2B5EF4-FFF2-40B4-BE49-F238E27FC236}">
                  <a16:creationId xmlns:a16="http://schemas.microsoft.com/office/drawing/2014/main" id="{4F75CE87-BB17-47A6-AF62-4F782565B816}"/>
                </a:ext>
              </a:extLst>
            </p:cNvPr>
            <p:cNvSpPr/>
            <p:nvPr/>
          </p:nvSpPr>
          <p:spPr>
            <a:xfrm>
              <a:off x="6772088" y="2623987"/>
              <a:ext cx="101600" cy="101600"/>
            </a:xfrm>
            <a:prstGeom prst="ellipse">
              <a:avLst/>
            </a:prstGeom>
            <a:solidFill>
              <a:srgbClr val="76B900"/>
            </a:solidFill>
            <a:ln w="25400" cap="flat" cmpd="sng" algn="ctr">
              <a:noFill/>
              <a:prstDash val="solid"/>
            </a:ln>
            <a:effectLst/>
          </p:spPr>
          <p:txBody>
            <a:bodyPr rtlCol="0" anchor="ctr"/>
            <a:lstStyle/>
            <a:p>
              <a:pPr algn="ctr" defTabSz="1524030" fontAlgn="auto">
                <a:spcBef>
                  <a:spcPts val="0"/>
                </a:spcBef>
                <a:spcAft>
                  <a:spcPts val="0"/>
                </a:spcAft>
                <a:defRPr/>
              </a:pPr>
              <a:endParaRPr lang="en-US" sz="3000" kern="0">
                <a:solidFill>
                  <a:srgbClr val="FFFFFF"/>
                </a:solidFill>
                <a:latin typeface="Trebuchet MS"/>
                <a:ea typeface=""/>
                <a:cs typeface=""/>
              </a:endParaRPr>
            </a:p>
          </p:txBody>
        </p:sp>
        <p:sp>
          <p:nvSpPr>
            <p:cNvPr id="158" name="Oval 157">
              <a:extLst>
                <a:ext uri="{FF2B5EF4-FFF2-40B4-BE49-F238E27FC236}">
                  <a16:creationId xmlns:a16="http://schemas.microsoft.com/office/drawing/2014/main" id="{CAB6E5EC-6145-42AE-8E6F-486EA575A52B}"/>
                </a:ext>
              </a:extLst>
            </p:cNvPr>
            <p:cNvSpPr/>
            <p:nvPr/>
          </p:nvSpPr>
          <p:spPr>
            <a:xfrm>
              <a:off x="7089196" y="2440672"/>
              <a:ext cx="101600" cy="101600"/>
            </a:xfrm>
            <a:prstGeom prst="ellipse">
              <a:avLst/>
            </a:prstGeom>
            <a:solidFill>
              <a:srgbClr val="76B900"/>
            </a:solidFill>
            <a:ln w="25400" cap="flat" cmpd="sng" algn="ctr">
              <a:noFill/>
              <a:prstDash val="solid"/>
            </a:ln>
            <a:effectLst/>
          </p:spPr>
          <p:txBody>
            <a:bodyPr rtlCol="0" anchor="ctr"/>
            <a:lstStyle/>
            <a:p>
              <a:pPr algn="ctr" defTabSz="1524030" fontAlgn="auto">
                <a:spcBef>
                  <a:spcPts val="0"/>
                </a:spcBef>
                <a:spcAft>
                  <a:spcPts val="0"/>
                </a:spcAft>
                <a:defRPr/>
              </a:pPr>
              <a:endParaRPr lang="en-US" sz="3000" kern="0">
                <a:solidFill>
                  <a:srgbClr val="FFFFFF"/>
                </a:solidFill>
                <a:latin typeface="Trebuchet MS"/>
                <a:ea typeface=""/>
                <a:cs typeface=""/>
              </a:endParaRPr>
            </a:p>
          </p:txBody>
        </p:sp>
      </p:grpSp>
      <p:cxnSp>
        <p:nvCxnSpPr>
          <p:cNvPr id="159" name="Straight Connector 158">
            <a:extLst>
              <a:ext uri="{FF2B5EF4-FFF2-40B4-BE49-F238E27FC236}">
                <a16:creationId xmlns:a16="http://schemas.microsoft.com/office/drawing/2014/main" id="{2E101340-870A-4CA9-A68E-6DE6F26671C5}"/>
              </a:ext>
            </a:extLst>
          </p:cNvPr>
          <p:cNvCxnSpPr>
            <a:cxnSpLocks/>
          </p:cNvCxnSpPr>
          <p:nvPr/>
        </p:nvCxnSpPr>
        <p:spPr>
          <a:xfrm>
            <a:off x="15592938" y="2410282"/>
            <a:ext cx="0" cy="2716513"/>
          </a:xfrm>
          <a:prstGeom prst="line">
            <a:avLst/>
          </a:prstGeom>
          <a:noFill/>
          <a:ln w="50800" cap="flat" cmpd="sng" algn="ctr">
            <a:solidFill>
              <a:srgbClr val="76B900"/>
            </a:solidFill>
            <a:prstDash val="solid"/>
            <a:headEnd type="triangle"/>
            <a:tailEnd type="triangle"/>
          </a:ln>
          <a:effectLst/>
        </p:spPr>
      </p:cxnSp>
      <p:sp>
        <p:nvSpPr>
          <p:cNvPr id="160" name="TextBox 159">
            <a:extLst>
              <a:ext uri="{FF2B5EF4-FFF2-40B4-BE49-F238E27FC236}">
                <a16:creationId xmlns:a16="http://schemas.microsoft.com/office/drawing/2014/main" id="{2F90FDCF-AA3E-4164-9B28-4C0627D6EFA2}"/>
              </a:ext>
            </a:extLst>
          </p:cNvPr>
          <p:cNvSpPr txBox="1"/>
          <p:nvPr/>
        </p:nvSpPr>
        <p:spPr>
          <a:xfrm>
            <a:off x="15716342" y="3363365"/>
            <a:ext cx="1481562" cy="810350"/>
          </a:xfrm>
          <a:prstGeom prst="rect">
            <a:avLst/>
          </a:prstGeom>
          <a:noFill/>
        </p:spPr>
        <p:txBody>
          <a:bodyPr wrap="square" rtlCol="0" anchor="ctr">
            <a:spAutoFit/>
          </a:bodyPr>
          <a:lstStyle/>
          <a:p>
            <a:pPr defTabSz="1828837">
              <a:defRPr/>
            </a:pPr>
            <a:r>
              <a:rPr lang="en-US" sz="2333" b="1">
                <a:solidFill>
                  <a:srgbClr val="333333"/>
                </a:solidFill>
                <a:latin typeface="Trebuchet MS" panose="020B0603020202020204" pitchFamily="34" charset="0"/>
              </a:rPr>
              <a:t>1000X</a:t>
            </a:r>
          </a:p>
          <a:p>
            <a:pPr defTabSz="1828837">
              <a:defRPr/>
            </a:pPr>
            <a:r>
              <a:rPr lang="en-US" sz="2333" b="1">
                <a:solidFill>
                  <a:srgbClr val="333333"/>
                </a:solidFill>
                <a:latin typeface="Trebuchet MS" panose="020B0603020202020204" pitchFamily="34" charset="0"/>
              </a:rPr>
              <a:t>By 2025</a:t>
            </a:r>
          </a:p>
        </p:txBody>
      </p:sp>
    </p:spTree>
    <p:extLst>
      <p:ext uri="{BB962C8B-B14F-4D97-AF65-F5344CB8AC3E}">
        <p14:creationId xmlns:p14="http://schemas.microsoft.com/office/powerpoint/2010/main" val="238991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1F1ABF-007D-4A70-9A2A-0A2FE449517A}"/>
              </a:ext>
            </a:extLst>
          </p:cNvPr>
          <p:cNvSpPr/>
          <p:nvPr/>
        </p:nvSpPr>
        <p:spPr>
          <a:xfrm>
            <a:off x="-2" y="9539012"/>
            <a:ext cx="9144000" cy="630942"/>
          </a:xfrm>
          <a:prstGeom prst="rect">
            <a:avLst/>
          </a:prstGeom>
        </p:spPr>
        <p:txBody>
          <a:bodyPr>
            <a:spAutoFit/>
          </a:bodyPr>
          <a:lstStyle/>
          <a:p>
            <a:pPr marL="0" marR="0" lvl="0" indent="0" algn="l" defTabSz="761970"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a:ln>
                  <a:noFill/>
                </a:ln>
                <a:solidFill>
                  <a:srgbClr val="222222"/>
                </a:solidFill>
                <a:effectLst/>
                <a:uLnTx/>
                <a:uFillTx/>
                <a:latin typeface="Arial" panose="020B0604020202020204" pitchFamily="34" charset="0"/>
                <a:ea typeface="MS PGothic" pitchFamily="34" charset="-128"/>
                <a:cs typeface="+mn-cs"/>
              </a:rPr>
              <a:t>Kaplan, J., </a:t>
            </a:r>
            <a:r>
              <a:rPr kumimoji="0" lang="en-US" sz="1750" b="0" i="0" u="none" strike="noStrike" kern="1200" cap="none" spc="0" normalizeH="0" baseline="0" noProof="0" err="1">
                <a:ln>
                  <a:noFill/>
                </a:ln>
                <a:solidFill>
                  <a:srgbClr val="222222"/>
                </a:solidFill>
                <a:effectLst/>
                <a:uLnTx/>
                <a:uFillTx/>
                <a:latin typeface="Arial" panose="020B0604020202020204" pitchFamily="34" charset="0"/>
                <a:ea typeface="MS PGothic" pitchFamily="34" charset="-128"/>
                <a:cs typeface="+mn-cs"/>
              </a:rPr>
              <a:t>McCandlish</a:t>
            </a:r>
            <a:r>
              <a:rPr kumimoji="0" lang="en-US" sz="1750" b="0" i="0" u="none" strike="noStrike" kern="1200" cap="none" spc="0" normalizeH="0" baseline="0" noProof="0">
                <a:ln>
                  <a:noFill/>
                </a:ln>
                <a:solidFill>
                  <a:srgbClr val="222222"/>
                </a:solidFill>
                <a:effectLst/>
                <a:uLnTx/>
                <a:uFillTx/>
                <a:latin typeface="Arial" panose="020B0604020202020204" pitchFamily="34" charset="0"/>
                <a:ea typeface="MS PGothic" pitchFamily="34" charset="-128"/>
                <a:cs typeface="+mn-cs"/>
              </a:rPr>
              <a:t>, S., </a:t>
            </a:r>
            <a:r>
              <a:rPr kumimoji="0" lang="en-US" sz="1750" b="0" i="0" u="none" strike="noStrike" kern="1200" cap="none" spc="0" normalizeH="0" baseline="0" noProof="0" err="1">
                <a:ln>
                  <a:noFill/>
                </a:ln>
                <a:solidFill>
                  <a:srgbClr val="222222"/>
                </a:solidFill>
                <a:effectLst/>
                <a:uLnTx/>
                <a:uFillTx/>
                <a:latin typeface="Arial" panose="020B0604020202020204" pitchFamily="34" charset="0"/>
                <a:ea typeface="MS PGothic" pitchFamily="34" charset="-128"/>
                <a:cs typeface="+mn-cs"/>
              </a:rPr>
              <a:t>Henighan</a:t>
            </a:r>
            <a:r>
              <a:rPr kumimoji="0" lang="en-US" sz="1750" b="0" i="0" u="none" strike="noStrike" kern="1200" cap="none" spc="0" normalizeH="0" baseline="0" noProof="0">
                <a:ln>
                  <a:noFill/>
                </a:ln>
                <a:solidFill>
                  <a:srgbClr val="222222"/>
                </a:solidFill>
                <a:effectLst/>
                <a:uLnTx/>
                <a:uFillTx/>
                <a:latin typeface="Arial" panose="020B0604020202020204" pitchFamily="34" charset="0"/>
                <a:ea typeface="MS PGothic" pitchFamily="34" charset="-128"/>
                <a:cs typeface="+mn-cs"/>
              </a:rPr>
              <a:t>, T., Brown, T. B., Chess, B., Child, R., ... &amp; </a:t>
            </a:r>
            <a:r>
              <a:rPr kumimoji="0" lang="en-US" sz="1750" b="0" i="0" u="none" strike="noStrike" kern="1200" cap="none" spc="0" normalizeH="0" baseline="0" noProof="0" err="1">
                <a:ln>
                  <a:noFill/>
                </a:ln>
                <a:solidFill>
                  <a:srgbClr val="222222"/>
                </a:solidFill>
                <a:effectLst/>
                <a:uLnTx/>
                <a:uFillTx/>
                <a:latin typeface="Arial" panose="020B0604020202020204" pitchFamily="34" charset="0"/>
                <a:ea typeface="MS PGothic" pitchFamily="34" charset="-128"/>
                <a:cs typeface="+mn-cs"/>
              </a:rPr>
              <a:t>Amodei</a:t>
            </a:r>
            <a:r>
              <a:rPr kumimoji="0" lang="en-US" sz="1750" b="0" i="0" u="none" strike="noStrike" kern="1200" cap="none" spc="0" normalizeH="0" baseline="0" noProof="0">
                <a:ln>
                  <a:noFill/>
                </a:ln>
                <a:solidFill>
                  <a:srgbClr val="222222"/>
                </a:solidFill>
                <a:effectLst/>
                <a:uLnTx/>
                <a:uFillTx/>
                <a:latin typeface="Arial" panose="020B0604020202020204" pitchFamily="34" charset="0"/>
                <a:ea typeface="MS PGothic" pitchFamily="34" charset="-128"/>
                <a:cs typeface="+mn-cs"/>
              </a:rPr>
              <a:t>, D. (2020). Scaling Laws for Neural Language Models. </a:t>
            </a:r>
            <a:r>
              <a:rPr kumimoji="0" lang="en-US" sz="1750" b="0" i="1" u="none" strike="noStrike" kern="1200" cap="none" spc="0" normalizeH="0" baseline="0" noProof="0" err="1">
                <a:ln>
                  <a:noFill/>
                </a:ln>
                <a:solidFill>
                  <a:srgbClr val="222222"/>
                </a:solidFill>
                <a:effectLst/>
                <a:uLnTx/>
                <a:uFillTx/>
                <a:latin typeface="Arial" panose="020B0604020202020204" pitchFamily="34" charset="0"/>
                <a:ea typeface="MS PGothic" pitchFamily="34" charset="-128"/>
                <a:cs typeface="+mn-cs"/>
              </a:rPr>
              <a:t>arXiv</a:t>
            </a:r>
            <a:r>
              <a:rPr kumimoji="0" lang="en-US" sz="1750" b="0" i="1" u="none" strike="noStrike" kern="1200" cap="none" spc="0" normalizeH="0" baseline="0" noProof="0">
                <a:ln>
                  <a:noFill/>
                </a:ln>
                <a:solidFill>
                  <a:srgbClr val="222222"/>
                </a:solidFill>
                <a:effectLst/>
                <a:uLnTx/>
                <a:uFillTx/>
                <a:latin typeface="Arial" panose="020B0604020202020204" pitchFamily="34" charset="0"/>
                <a:ea typeface="MS PGothic" pitchFamily="34" charset="-128"/>
                <a:cs typeface="+mn-cs"/>
              </a:rPr>
              <a:t> preprint arXiv:2001.08361</a:t>
            </a:r>
            <a:r>
              <a:rPr kumimoji="0" lang="en-US" sz="1750" b="0" i="0" u="none" strike="noStrike" kern="1200" cap="none" spc="0" normalizeH="0" baseline="0" noProof="0">
                <a:ln>
                  <a:noFill/>
                </a:ln>
                <a:solidFill>
                  <a:srgbClr val="222222"/>
                </a:solidFill>
                <a:effectLst/>
                <a:uLnTx/>
                <a:uFillTx/>
                <a:latin typeface="Arial" panose="020B0604020202020204" pitchFamily="34" charset="0"/>
                <a:ea typeface="MS PGothic" pitchFamily="34" charset="-128"/>
                <a:cs typeface="+mn-cs"/>
              </a:rPr>
              <a:t>.</a:t>
            </a:r>
            <a:endParaRPr kumimoji="0" lang="en-US" sz="1750" b="0" i="0" u="none" strike="noStrike" kern="1200" cap="none" spc="0" normalizeH="0" baseline="0" noProof="0">
              <a:ln>
                <a:noFill/>
              </a:ln>
              <a:solidFill>
                <a:srgbClr val="FFFFFF"/>
              </a:solidFill>
              <a:effectLst/>
              <a:uLnTx/>
              <a:uFillTx/>
              <a:latin typeface="Arial" charset="0"/>
              <a:ea typeface="MS PGothic" pitchFamily="34" charset="-128"/>
              <a:cs typeface="+mn-cs"/>
            </a:endParaRPr>
          </a:p>
        </p:txBody>
      </p:sp>
      <p:sp>
        <p:nvSpPr>
          <p:cNvPr id="14" name="Title 1">
            <a:extLst>
              <a:ext uri="{FF2B5EF4-FFF2-40B4-BE49-F238E27FC236}">
                <a16:creationId xmlns:a16="http://schemas.microsoft.com/office/drawing/2014/main" id="{DCC9B896-0498-440E-84CD-5A97F810310F}"/>
              </a:ext>
            </a:extLst>
          </p:cNvPr>
          <p:cNvSpPr txBox="1">
            <a:spLocks/>
          </p:cNvSpPr>
          <p:nvPr/>
        </p:nvSpPr>
        <p:spPr bwMode="auto">
          <a:xfrm>
            <a:off x="830580" y="868681"/>
            <a:ext cx="16626840" cy="984885"/>
          </a:xfrm>
          <a:prstGeom prst="rect">
            <a:avLst/>
          </a:prstGeom>
          <a:noFill/>
          <a:ln w="9525">
            <a:noFill/>
            <a:miter lim="800000"/>
            <a:headEnd/>
            <a:tailEnd/>
          </a:ln>
        </p:spPr>
        <p:txBody>
          <a:bodyPr vert="horz" wrap="square" lIns="152400" tIns="76200" rIns="152400" bIns="76200" numCol="1" anchor="b" anchorCtr="0" compatLnSpc="1">
            <a:prstTxWarp prst="textNoShape">
              <a:avLst/>
            </a:prstTxWarp>
            <a:normAutofit/>
          </a:bodyPr>
          <a:lstStyle>
            <a:lvl1pPr algn="ctr" rtl="0" fontAlgn="base">
              <a:lnSpc>
                <a:spcPct val="90000"/>
              </a:lnSpc>
              <a:spcBef>
                <a:spcPct val="0"/>
              </a:spcBef>
              <a:spcAft>
                <a:spcPct val="0"/>
              </a:spcAft>
              <a:defRPr sz="28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marL="0" marR="0" lvl="0" indent="0" algn="ctr" defTabSz="1524030" rtl="0" eaLnBrk="1" fontAlgn="base" latinLnBrk="0" hangingPunct="1">
              <a:lnSpc>
                <a:spcPct val="90000"/>
              </a:lnSpc>
              <a:spcBef>
                <a:spcPct val="0"/>
              </a:spcBef>
              <a:spcAft>
                <a:spcPct val="0"/>
              </a:spcAft>
              <a:buClrTx/>
              <a:buSzTx/>
              <a:buFontTx/>
              <a:buNone/>
              <a:tabLst/>
              <a:defRPr/>
            </a:pPr>
            <a:r>
              <a:rPr kumimoji="0" lang="en-US" sz="4667" b="0" i="0" u="none" strike="noStrike" kern="0" cap="all" spc="0" normalizeH="0" baseline="0" noProof="0" dirty="0">
                <a:ln>
                  <a:noFill/>
                </a:ln>
                <a:solidFill>
                  <a:srgbClr val="000000"/>
                </a:solidFill>
                <a:effectLst/>
                <a:uLnTx/>
                <a:uFillTx/>
                <a:latin typeface="Trebuchet MS" panose="020B0603020202020204" pitchFamily="34" charset="0"/>
                <a:ea typeface="+mj-ea"/>
                <a:cs typeface="+mj-cs"/>
              </a:rPr>
              <a:t>Yes they create incremental improvement in accuracy</a:t>
            </a:r>
          </a:p>
        </p:txBody>
      </p:sp>
      <p:sp>
        <p:nvSpPr>
          <p:cNvPr id="15" name="Text Placeholder 9">
            <a:extLst>
              <a:ext uri="{FF2B5EF4-FFF2-40B4-BE49-F238E27FC236}">
                <a16:creationId xmlns:a16="http://schemas.microsoft.com/office/drawing/2014/main" id="{994ADEE2-E439-418B-9FB9-D4E3D5D56479}"/>
              </a:ext>
            </a:extLst>
          </p:cNvPr>
          <p:cNvSpPr txBox="1">
            <a:spLocks/>
          </p:cNvSpPr>
          <p:nvPr/>
        </p:nvSpPr>
        <p:spPr bwMode="auto">
          <a:xfrm>
            <a:off x="830580" y="1813561"/>
            <a:ext cx="16626840" cy="875772"/>
          </a:xfrm>
          <a:prstGeom prst="rect">
            <a:avLst/>
          </a:prstGeom>
          <a:noFill/>
          <a:ln w="9525">
            <a:noFill/>
            <a:miter lim="800000"/>
            <a:headEnd/>
            <a:tailEnd/>
          </a:ln>
        </p:spPr>
        <p:txBody>
          <a:bodyPr vert="horz" wrap="square" lIns="152400" tIns="76200" rIns="152400" bIns="76200" numCol="1" anchor="t" anchorCtr="0" compatLnSpc="1">
            <a:prstTxWarp prst="textNoShape">
              <a:avLst/>
            </a:prstTxWarp>
            <a:normAutofit/>
          </a:bodyPr>
          <a:lstStyle>
            <a:lvl1pPr marL="0" indent="0" algn="ctr" rtl="0" fontAlgn="base">
              <a:lnSpc>
                <a:spcPct val="90000"/>
              </a:lnSpc>
              <a:spcBef>
                <a:spcPts val="900"/>
              </a:spcBef>
              <a:spcAft>
                <a:spcPts val="900"/>
              </a:spcAft>
              <a:buClr>
                <a:schemeClr val="bg2"/>
              </a:buClr>
              <a:buSzPct val="100000"/>
              <a:buFontTx/>
              <a:buNone/>
              <a:defRPr sz="18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marR="0" lvl="0" indent="0" algn="ctr" defTabSz="1524030" rtl="0" eaLnBrk="1" fontAlgn="base" latinLnBrk="0" hangingPunct="1">
              <a:lnSpc>
                <a:spcPct val="90000"/>
              </a:lnSpc>
              <a:spcBef>
                <a:spcPts val="1500"/>
              </a:spcBef>
              <a:spcAft>
                <a:spcPts val="1500"/>
              </a:spcAft>
              <a:buClr>
                <a:srgbClr val="CDCDCD"/>
              </a:buClr>
              <a:buSzPct val="100000"/>
              <a:buFontTx/>
              <a:buNone/>
              <a:tabLst/>
              <a:defRPr/>
            </a:pPr>
            <a:r>
              <a:rPr kumimoji="0" lang="en-US" sz="3000" b="0" i="0" u="none" strike="noStrike" kern="0" cap="none" spc="0" normalizeH="0" baseline="0" noProof="0">
                <a:ln>
                  <a:noFill/>
                </a:ln>
                <a:solidFill>
                  <a:srgbClr val="76B900"/>
                </a:solidFill>
                <a:effectLst/>
                <a:uLnTx/>
                <a:uFillTx/>
                <a:latin typeface="Trebuchet MS" panose="020B0603020202020204" pitchFamily="34" charset="0"/>
                <a:ea typeface="+mn-ea"/>
                <a:cs typeface="+mn-cs"/>
              </a:rPr>
              <a:t>Larger models generalize better</a:t>
            </a:r>
          </a:p>
        </p:txBody>
      </p:sp>
      <p:pic>
        <p:nvPicPr>
          <p:cNvPr id="7" name="Picture 6">
            <a:extLst>
              <a:ext uri="{FF2B5EF4-FFF2-40B4-BE49-F238E27FC236}">
                <a16:creationId xmlns:a16="http://schemas.microsoft.com/office/drawing/2014/main" id="{A1BD713B-5DE3-46B0-9A0F-9837DB6EB4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1626" y="3734578"/>
            <a:ext cx="10664745" cy="4845860"/>
          </a:xfrm>
          <a:prstGeom prst="rect">
            <a:avLst/>
          </a:prstGeom>
        </p:spPr>
      </p:pic>
    </p:spTree>
    <p:extLst>
      <p:ext uri="{BB962C8B-B14F-4D97-AF65-F5344CB8AC3E}">
        <p14:creationId xmlns:p14="http://schemas.microsoft.com/office/powerpoint/2010/main" val="39829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7335-D6C2-4F21-9202-BD5D4D43C4F4}"/>
              </a:ext>
            </a:extLst>
          </p:cNvPr>
          <p:cNvSpPr>
            <a:spLocks noGrp="1"/>
          </p:cNvSpPr>
          <p:nvPr>
            <p:ph type="title"/>
          </p:nvPr>
        </p:nvSpPr>
        <p:spPr/>
        <p:txBody>
          <a:bodyPr/>
          <a:lstStyle/>
          <a:p>
            <a:r>
              <a:rPr lang="en-US" b="0" dirty="0"/>
              <a:t>Downstream Tasks</a:t>
            </a:r>
            <a:endParaRPr lang="en-GB" b="0" dirty="0"/>
          </a:p>
        </p:txBody>
      </p:sp>
      <p:sp>
        <p:nvSpPr>
          <p:cNvPr id="4" name="Text Placeholder 3">
            <a:extLst>
              <a:ext uri="{FF2B5EF4-FFF2-40B4-BE49-F238E27FC236}">
                <a16:creationId xmlns:a16="http://schemas.microsoft.com/office/drawing/2014/main" id="{F8BB9BA8-89D5-404F-A7E9-4DC6D3541B75}"/>
              </a:ext>
            </a:extLst>
          </p:cNvPr>
          <p:cNvSpPr>
            <a:spLocks noGrp="1"/>
          </p:cNvSpPr>
          <p:nvPr>
            <p:ph type="body" sz="quarter" idx="10"/>
          </p:nvPr>
        </p:nvSpPr>
        <p:spPr/>
        <p:txBody>
          <a:bodyPr/>
          <a:lstStyle/>
          <a:p>
            <a:r>
              <a:rPr lang="en-US">
                <a:solidFill>
                  <a:srgbClr val="76B900"/>
                </a:solidFill>
                <a:latin typeface="Trebuchet MS"/>
              </a:rPr>
              <a:t>Zero/Few Shot Learners</a:t>
            </a:r>
            <a:endParaRPr lang="en-US">
              <a:solidFill>
                <a:srgbClr val="76B900"/>
              </a:solidFill>
            </a:endParaRPr>
          </a:p>
        </p:txBody>
      </p:sp>
      <p:pic>
        <p:nvPicPr>
          <p:cNvPr id="2050" name="Picture 2">
            <a:extLst>
              <a:ext uri="{FF2B5EF4-FFF2-40B4-BE49-F238E27FC236}">
                <a16:creationId xmlns:a16="http://schemas.microsoft.com/office/drawing/2014/main" id="{84DA9532-D268-4251-99E9-140A09CA9E75}"/>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0009764" y="2923953"/>
            <a:ext cx="5749046" cy="641279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52BE6B8-0D73-4684-B570-91DF5C549368}"/>
              </a:ext>
            </a:extLst>
          </p:cNvPr>
          <p:cNvSpPr txBox="1"/>
          <p:nvPr/>
        </p:nvSpPr>
        <p:spPr>
          <a:xfrm>
            <a:off x="0" y="9775068"/>
            <a:ext cx="9144000" cy="307777"/>
          </a:xfrm>
          <a:prstGeom prst="rect">
            <a:avLst/>
          </a:prstGeom>
          <a:noFill/>
        </p:spPr>
        <p:txBody>
          <a:bodyPr wrap="square">
            <a:spAutoFit/>
          </a:bodyPr>
          <a:lstStyle/>
          <a:p>
            <a:pPr marL="0" marR="0" lvl="0" indent="0" algn="l" defTabSz="1371600"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dirty="0">
                <a:ln>
                  <a:noFill/>
                </a:ln>
                <a:solidFill>
                  <a:srgbClr val="76B900"/>
                </a:solidFill>
                <a:effectLst/>
                <a:uLnTx/>
                <a:uFillTx/>
                <a:latin typeface="Arial" panose="020B0604020202020204" pitchFamily="34" charset="0"/>
                <a:ea typeface="MS PGothic" pitchFamily="34" charset="-128"/>
                <a:cs typeface="+mn-cs"/>
              </a:rPr>
              <a:t>Benjamin Mann et al. "Language Models are Few-Shot Learners". 2020. https://arxiv.org/abs/2005.14165</a:t>
            </a:r>
          </a:p>
        </p:txBody>
      </p:sp>
      <p:pic>
        <p:nvPicPr>
          <p:cNvPr id="8" name="Picture 2">
            <a:extLst>
              <a:ext uri="{FF2B5EF4-FFF2-40B4-BE49-F238E27FC236}">
                <a16:creationId xmlns:a16="http://schemas.microsoft.com/office/drawing/2014/main" id="{B90F8EC7-DCE5-44D1-B3C1-3DF37B558992}"/>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533483" y="4451132"/>
            <a:ext cx="7283112" cy="292839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17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A268BA-C34E-4B0F-9395-9D1454D5E02C}"/>
              </a:ext>
            </a:extLst>
          </p:cNvPr>
          <p:cNvPicPr>
            <a:picLocks noChangeAspect="1"/>
          </p:cNvPicPr>
          <p:nvPr/>
        </p:nvPicPr>
        <p:blipFill>
          <a:blip r:embed="rId3"/>
          <a:stretch>
            <a:fillRect/>
          </a:stretch>
        </p:blipFill>
        <p:spPr>
          <a:xfrm>
            <a:off x="2177143" y="2054087"/>
            <a:ext cx="13432717" cy="7719952"/>
          </a:xfrm>
          <a:prstGeom prst="rect">
            <a:avLst/>
          </a:prstGeom>
        </p:spPr>
      </p:pic>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US" b="0" dirty="0"/>
              <a:t>Downstream Tasks</a:t>
            </a:r>
            <a:endParaRPr lang="en-US" dirty="0"/>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US" dirty="0">
                <a:solidFill>
                  <a:srgbClr val="76B900"/>
                </a:solidFill>
                <a:latin typeface="Trebuchet MS"/>
              </a:rPr>
              <a:t>Zero/Few Shot Learners</a:t>
            </a:r>
            <a:endParaRPr lang="en-US" dirty="0">
              <a:solidFill>
                <a:srgbClr val="76B900"/>
              </a:solidFill>
            </a:endParaRPr>
          </a:p>
        </p:txBody>
      </p:sp>
      <p:sp>
        <p:nvSpPr>
          <p:cNvPr id="16" name="Rectangle 15">
            <a:extLst>
              <a:ext uri="{FF2B5EF4-FFF2-40B4-BE49-F238E27FC236}">
                <a16:creationId xmlns:a16="http://schemas.microsoft.com/office/drawing/2014/main" id="{82639474-56C6-4F86-A7A7-949EDF43C05A}"/>
              </a:ext>
            </a:extLst>
          </p:cNvPr>
          <p:cNvSpPr/>
          <p:nvPr/>
        </p:nvSpPr>
        <p:spPr>
          <a:xfrm>
            <a:off x="0" y="9774039"/>
            <a:ext cx="16859623" cy="451342"/>
          </a:xfrm>
          <a:prstGeom prst="rect">
            <a:avLst/>
          </a:prstGeom>
        </p:spPr>
        <p:txBody>
          <a:bodyPr wrap="square">
            <a:spAutoFit/>
          </a:bodyPr>
          <a:lstStyle/>
          <a:p>
            <a:pPr marL="0" marR="0" lvl="0" indent="0" algn="l" defTabSz="76197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000000"/>
                </a:solidFill>
                <a:effectLst/>
                <a:uLnTx/>
                <a:uFillTx/>
                <a:latin typeface="Arial" panose="020B0604020202020204" pitchFamily="34" charset="0"/>
                <a:ea typeface="MS PGothic" pitchFamily="34" charset="-128"/>
                <a:cs typeface="+mn-cs"/>
              </a:rPr>
              <a:t>Shoeybi</a:t>
            </a: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S PGothic" pitchFamily="34" charset="-128"/>
                <a:cs typeface="+mn-cs"/>
              </a:rPr>
              <a:t>, M., </a:t>
            </a:r>
            <a:r>
              <a:rPr kumimoji="0" lang="en-US" sz="1000" b="0" i="0" u="none" strike="noStrike" kern="1200" cap="none" spc="0" normalizeH="0" baseline="0" noProof="0" err="1">
                <a:ln>
                  <a:noFill/>
                </a:ln>
                <a:solidFill>
                  <a:srgbClr val="000000"/>
                </a:solidFill>
                <a:effectLst/>
                <a:uLnTx/>
                <a:uFillTx/>
                <a:latin typeface="Arial" panose="020B0604020202020204" pitchFamily="34" charset="0"/>
                <a:ea typeface="MS PGothic" pitchFamily="34" charset="-128"/>
                <a:cs typeface="+mn-cs"/>
              </a:rPr>
              <a:t>Patwary</a:t>
            </a: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S PGothic" pitchFamily="34" charset="-128"/>
                <a:cs typeface="+mn-cs"/>
              </a:rPr>
              <a:t>, M., Puri, R., </a:t>
            </a:r>
            <a:r>
              <a:rPr kumimoji="0" lang="en-US" sz="1000" b="0" i="0" u="none" strike="noStrike" kern="1200" cap="none" spc="0" normalizeH="0" baseline="0" noProof="0" err="1">
                <a:ln>
                  <a:noFill/>
                </a:ln>
                <a:solidFill>
                  <a:srgbClr val="000000"/>
                </a:solidFill>
                <a:effectLst/>
                <a:uLnTx/>
                <a:uFillTx/>
                <a:latin typeface="Arial" panose="020B0604020202020204" pitchFamily="34" charset="0"/>
                <a:ea typeface="MS PGothic" pitchFamily="34" charset="-128"/>
                <a:cs typeface="+mn-cs"/>
              </a:rPr>
              <a:t>LeGresley</a:t>
            </a: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S PGothic" pitchFamily="34" charset="-128"/>
                <a:cs typeface="+mn-cs"/>
              </a:rPr>
              <a:t>, P., Casper, J., &amp; Catanzaro, B. (2019). Megatron-</a:t>
            </a:r>
            <a:r>
              <a:rPr kumimoji="0" lang="en-US" sz="1000" b="0" i="0" u="none" strike="noStrike" kern="1200" cap="none" spc="0" normalizeH="0" baseline="0" noProof="0" err="1">
                <a:ln>
                  <a:noFill/>
                </a:ln>
                <a:solidFill>
                  <a:srgbClr val="000000"/>
                </a:solidFill>
                <a:effectLst/>
                <a:uLnTx/>
                <a:uFillTx/>
                <a:latin typeface="Arial" panose="020B0604020202020204" pitchFamily="34" charset="0"/>
                <a:ea typeface="MS PGothic" pitchFamily="34" charset="-128"/>
                <a:cs typeface="+mn-cs"/>
              </a:rPr>
              <a:t>lm</a:t>
            </a: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S PGothic" pitchFamily="34" charset="-128"/>
                <a:cs typeface="+mn-cs"/>
              </a:rPr>
              <a:t>: Training multi-billion parameter language models using </a:t>
            </a:r>
            <a:r>
              <a:rPr kumimoji="0" lang="en-US" sz="1000" b="0" i="0" u="none" strike="noStrike" kern="1200" cap="none" spc="0" normalizeH="0" baseline="0" noProof="0" err="1">
                <a:ln>
                  <a:noFill/>
                </a:ln>
                <a:solidFill>
                  <a:srgbClr val="000000"/>
                </a:solidFill>
                <a:effectLst/>
                <a:uLnTx/>
                <a:uFillTx/>
                <a:latin typeface="Arial" panose="020B0604020202020204" pitchFamily="34" charset="0"/>
                <a:ea typeface="MS PGothic" pitchFamily="34" charset="-128"/>
                <a:cs typeface="+mn-cs"/>
              </a:rPr>
              <a:t>gpu</a:t>
            </a: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S PGothic" pitchFamily="34" charset="-128"/>
                <a:cs typeface="+mn-cs"/>
              </a:rPr>
              <a:t> model parallelism. </a:t>
            </a:r>
            <a:r>
              <a:rPr kumimoji="0" lang="en-US" sz="1000" b="0" i="0" u="none" strike="noStrike" kern="1200" cap="none" spc="0" normalizeH="0" baseline="0" noProof="0" err="1">
                <a:ln>
                  <a:noFill/>
                </a:ln>
                <a:solidFill>
                  <a:srgbClr val="000000"/>
                </a:solidFill>
                <a:effectLst/>
                <a:uLnTx/>
                <a:uFillTx/>
                <a:latin typeface="Arial" panose="020B0604020202020204" pitchFamily="34" charset="0"/>
                <a:ea typeface="MS PGothic" pitchFamily="34" charset="-128"/>
                <a:cs typeface="+mn-cs"/>
              </a:rPr>
              <a:t>arXiv</a:t>
            </a: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S PGothic" pitchFamily="34" charset="-128"/>
                <a:cs typeface="+mn-cs"/>
              </a:rPr>
              <a:t> preprint arXiv:1909.08053</a:t>
            </a:r>
          </a:p>
          <a:p>
            <a:pPr marL="0" marR="0" lvl="0" indent="0" algn="l" defTabSz="761970" rtl="0" eaLnBrk="1" fontAlgn="base" latinLnBrk="0" hangingPunct="1">
              <a:lnSpc>
                <a:spcPct val="100000"/>
              </a:lnSpc>
              <a:spcBef>
                <a:spcPct val="0"/>
              </a:spcBef>
              <a:spcAft>
                <a:spcPct val="0"/>
              </a:spcAft>
              <a:buClrTx/>
              <a:buSzTx/>
              <a:buFontTx/>
              <a:buNone/>
              <a:tabLst/>
              <a:defRPr/>
            </a:pPr>
            <a:r>
              <a:rPr kumimoji="0" lang="en-US" sz="1333" b="0" i="0" u="none" strike="noStrike" kern="1200" cap="none" spc="0" normalizeH="0" baseline="0" noProof="0">
                <a:ln>
                  <a:noFill/>
                </a:ln>
                <a:solidFill>
                  <a:srgbClr val="222222"/>
                </a:solidFill>
                <a:effectLst/>
                <a:uLnTx/>
                <a:uFillTx/>
                <a:latin typeface="Arial" panose="020B0604020202020204" pitchFamily="34" charset="0"/>
                <a:ea typeface="MS PGothic" pitchFamily="34" charset="-128"/>
                <a:cs typeface="+mn-cs"/>
              </a:rPr>
              <a:t>Brown, T. B., Mann, B., Ryder, N., Subbiah, M., Kaplan, J., </a:t>
            </a:r>
            <a:r>
              <a:rPr kumimoji="0" lang="en-US" sz="1333" b="0" i="0" u="none" strike="noStrike" kern="1200" cap="none" spc="0" normalizeH="0" baseline="0" noProof="0" err="1">
                <a:ln>
                  <a:noFill/>
                </a:ln>
                <a:solidFill>
                  <a:srgbClr val="222222"/>
                </a:solidFill>
                <a:effectLst/>
                <a:uLnTx/>
                <a:uFillTx/>
                <a:latin typeface="Arial" panose="020B0604020202020204" pitchFamily="34" charset="0"/>
                <a:ea typeface="MS PGothic" pitchFamily="34" charset="-128"/>
                <a:cs typeface="+mn-cs"/>
              </a:rPr>
              <a:t>Dhariwal</a:t>
            </a:r>
            <a:r>
              <a:rPr kumimoji="0" lang="en-US" sz="1333" b="0" i="0" u="none" strike="noStrike" kern="1200" cap="none" spc="0" normalizeH="0" baseline="0" noProof="0">
                <a:ln>
                  <a:noFill/>
                </a:ln>
                <a:solidFill>
                  <a:srgbClr val="222222"/>
                </a:solidFill>
                <a:effectLst/>
                <a:uLnTx/>
                <a:uFillTx/>
                <a:latin typeface="Arial" panose="020B0604020202020204" pitchFamily="34" charset="0"/>
                <a:ea typeface="MS PGothic" pitchFamily="34" charset="-128"/>
                <a:cs typeface="+mn-cs"/>
              </a:rPr>
              <a:t>, P., ... &amp; Agarwal, S. (2020). Language models are few-shot learners. </a:t>
            </a:r>
            <a:r>
              <a:rPr kumimoji="0" lang="en-US" sz="1333" b="0" i="1" u="none" strike="noStrike" kern="1200" cap="none" spc="0" normalizeH="0" baseline="0" noProof="0" err="1">
                <a:ln>
                  <a:noFill/>
                </a:ln>
                <a:solidFill>
                  <a:srgbClr val="222222"/>
                </a:solidFill>
                <a:effectLst/>
                <a:uLnTx/>
                <a:uFillTx/>
                <a:latin typeface="Arial" panose="020B0604020202020204" pitchFamily="34" charset="0"/>
                <a:ea typeface="MS PGothic" pitchFamily="34" charset="-128"/>
                <a:cs typeface="+mn-cs"/>
              </a:rPr>
              <a:t>arXiv</a:t>
            </a:r>
            <a:r>
              <a:rPr kumimoji="0" lang="en-US" sz="1333" b="0" i="1" u="none" strike="noStrike" kern="1200" cap="none" spc="0" normalizeH="0" baseline="0" noProof="0">
                <a:ln>
                  <a:noFill/>
                </a:ln>
                <a:solidFill>
                  <a:srgbClr val="222222"/>
                </a:solidFill>
                <a:effectLst/>
                <a:uLnTx/>
                <a:uFillTx/>
                <a:latin typeface="Arial" panose="020B0604020202020204" pitchFamily="34" charset="0"/>
                <a:ea typeface="MS PGothic" pitchFamily="34" charset="-128"/>
                <a:cs typeface="+mn-cs"/>
              </a:rPr>
              <a:t> preprint arXiv:2005.14165</a:t>
            </a:r>
            <a:r>
              <a:rPr kumimoji="0" lang="en-US" sz="1333" b="0" i="0" u="none" strike="noStrike" kern="1200" cap="none" spc="0" normalizeH="0" baseline="0" noProof="0">
                <a:ln>
                  <a:noFill/>
                </a:ln>
                <a:solidFill>
                  <a:srgbClr val="222222"/>
                </a:solidFill>
                <a:effectLst/>
                <a:uLnTx/>
                <a:uFillTx/>
                <a:latin typeface="Arial" panose="020B0604020202020204" pitchFamily="34" charset="0"/>
                <a:ea typeface="MS PGothic" pitchFamily="34" charset="-128"/>
                <a:cs typeface="+mn-cs"/>
              </a:rPr>
              <a:t>.</a:t>
            </a: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S PGothic" pitchFamily="34" charset="-128"/>
                <a:cs typeface="+mn-cs"/>
              </a:rPr>
              <a:t>.</a:t>
            </a:r>
            <a:endParaRPr kumimoji="0" lang="en-US" sz="1000" b="0" i="0" u="none" strike="noStrike" kern="1200" cap="none" spc="0" normalizeH="0" baseline="0" noProof="0">
              <a:ln>
                <a:noFill/>
              </a:ln>
              <a:solidFill>
                <a:srgbClr val="FFFFFF"/>
              </a:solidFill>
              <a:effectLst/>
              <a:uLnTx/>
              <a:uFillTx/>
              <a:latin typeface="Arial" charset="0"/>
              <a:ea typeface="MS PGothic" pitchFamily="34" charset="-128"/>
              <a:cs typeface="+mn-cs"/>
            </a:endParaRPr>
          </a:p>
        </p:txBody>
      </p:sp>
      <p:sp>
        <p:nvSpPr>
          <p:cNvPr id="6" name="Arrow: Right 5">
            <a:extLst>
              <a:ext uri="{FF2B5EF4-FFF2-40B4-BE49-F238E27FC236}">
                <a16:creationId xmlns:a16="http://schemas.microsoft.com/office/drawing/2014/main" id="{F9B0AD12-6396-4B09-A124-925D04CD2496}"/>
              </a:ext>
            </a:extLst>
          </p:cNvPr>
          <p:cNvSpPr/>
          <p:nvPr/>
        </p:nvSpPr>
        <p:spPr>
          <a:xfrm rot="18579421">
            <a:off x="5696777" y="7614923"/>
            <a:ext cx="844230" cy="50434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197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Tree>
    <p:extLst>
      <p:ext uri="{BB962C8B-B14F-4D97-AF65-F5344CB8AC3E}">
        <p14:creationId xmlns:p14="http://schemas.microsoft.com/office/powerpoint/2010/main" val="347415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7335-D6C2-4F21-9202-BD5D4D43C4F4}"/>
              </a:ext>
            </a:extLst>
          </p:cNvPr>
          <p:cNvSpPr>
            <a:spLocks noGrp="1"/>
          </p:cNvSpPr>
          <p:nvPr>
            <p:ph type="title"/>
          </p:nvPr>
        </p:nvSpPr>
        <p:spPr/>
        <p:txBody>
          <a:bodyPr/>
          <a:lstStyle/>
          <a:p>
            <a:r>
              <a:rPr lang="en-US" b="0"/>
              <a:t>Downstream Tasks</a:t>
            </a:r>
            <a:endParaRPr lang="en-GB" b="0"/>
          </a:p>
        </p:txBody>
      </p:sp>
      <p:sp>
        <p:nvSpPr>
          <p:cNvPr id="4" name="Text Placeholder 3">
            <a:extLst>
              <a:ext uri="{FF2B5EF4-FFF2-40B4-BE49-F238E27FC236}">
                <a16:creationId xmlns:a16="http://schemas.microsoft.com/office/drawing/2014/main" id="{F8BB9BA8-89D5-404F-A7E9-4DC6D3541B75}"/>
              </a:ext>
            </a:extLst>
          </p:cNvPr>
          <p:cNvSpPr>
            <a:spLocks noGrp="1"/>
          </p:cNvSpPr>
          <p:nvPr>
            <p:ph type="body" sz="quarter" idx="10"/>
          </p:nvPr>
        </p:nvSpPr>
        <p:spPr/>
        <p:txBody>
          <a:bodyPr/>
          <a:lstStyle/>
          <a:p>
            <a:r>
              <a:rPr lang="en-US" dirty="0">
                <a:solidFill>
                  <a:srgbClr val="76B900"/>
                </a:solidFill>
                <a:latin typeface="Trebuchet MS"/>
              </a:rPr>
              <a:t>Zero/Few Shot Learners</a:t>
            </a:r>
            <a:endParaRPr lang="en-US" dirty="0">
              <a:solidFill>
                <a:srgbClr val="76B900"/>
              </a:solidFill>
            </a:endParaRPr>
          </a:p>
        </p:txBody>
      </p:sp>
      <p:sp>
        <p:nvSpPr>
          <p:cNvPr id="3" name="TextBox 2">
            <a:extLst>
              <a:ext uri="{FF2B5EF4-FFF2-40B4-BE49-F238E27FC236}">
                <a16:creationId xmlns:a16="http://schemas.microsoft.com/office/drawing/2014/main" id="{A95A8237-1A2B-7D17-D7C2-E676877331EF}"/>
              </a:ext>
            </a:extLst>
          </p:cNvPr>
          <p:cNvSpPr txBox="1"/>
          <p:nvPr/>
        </p:nvSpPr>
        <p:spPr>
          <a:xfrm>
            <a:off x="1034272" y="5219223"/>
            <a:ext cx="6177402" cy="900631"/>
          </a:xfrm>
          <a:prstGeom prst="rect">
            <a:avLst/>
          </a:prstGeom>
          <a:noFill/>
          <a:ln w="6350"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228578" fontAlgn="auto">
              <a:spcBef>
                <a:spcPts val="0"/>
              </a:spcBef>
              <a:spcAft>
                <a:spcPts val="0"/>
              </a:spcAft>
              <a:defRPr/>
            </a:pPr>
            <a:r>
              <a:rPr lang="en-US" sz="1751" dirty="0">
                <a:solidFill>
                  <a:srgbClr val="000000"/>
                </a:solidFill>
                <a:latin typeface="Open Sans"/>
              </a:rPr>
              <a:t>Q: Would you say this movie review is positive or negative? </a:t>
            </a:r>
          </a:p>
          <a:p>
            <a:pPr defTabSz="228578" fontAlgn="auto">
              <a:spcBef>
                <a:spcPts val="0"/>
              </a:spcBef>
              <a:spcAft>
                <a:spcPts val="0"/>
              </a:spcAft>
              <a:defRPr/>
            </a:pPr>
            <a:r>
              <a:rPr lang="en-US" sz="1751" dirty="0">
                <a:solidFill>
                  <a:srgbClr val="000000"/>
                </a:solidFill>
                <a:latin typeface="Open Sans"/>
              </a:rPr>
              <a:t>“I loved that movie”’</a:t>
            </a:r>
            <a:endParaRPr lang="fr-FR" sz="1751" dirty="0">
              <a:solidFill>
                <a:srgbClr val="000000"/>
              </a:solidFill>
              <a:latin typeface="Open Sans"/>
            </a:endParaRPr>
          </a:p>
        </p:txBody>
      </p:sp>
      <p:sp>
        <p:nvSpPr>
          <p:cNvPr id="5" name="TextBox 4">
            <a:extLst>
              <a:ext uri="{FF2B5EF4-FFF2-40B4-BE49-F238E27FC236}">
                <a16:creationId xmlns:a16="http://schemas.microsoft.com/office/drawing/2014/main" id="{78ECD13F-3C69-1496-2909-1F20C3C67981}"/>
              </a:ext>
            </a:extLst>
          </p:cNvPr>
          <p:cNvSpPr txBox="1"/>
          <p:nvPr/>
        </p:nvSpPr>
        <p:spPr>
          <a:xfrm>
            <a:off x="13302180" y="5405522"/>
            <a:ext cx="2268316" cy="900631"/>
          </a:xfrm>
          <a:prstGeom prst="rect">
            <a:avLst/>
          </a:prstGeom>
          <a:noFill/>
          <a:ln w="6350"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50" indent="-285750" defTabSz="228578" fontAlgn="auto">
              <a:spcBef>
                <a:spcPts val="0"/>
              </a:spcBef>
              <a:spcAft>
                <a:spcPts val="0"/>
              </a:spcAft>
              <a:buFont typeface="Arial" panose="020B0604020202020204" pitchFamily="34" charset="0"/>
              <a:buChar char="•"/>
              <a:defRPr/>
            </a:pPr>
            <a:r>
              <a:rPr lang="fr-FR" sz="1751" dirty="0">
                <a:solidFill>
                  <a:srgbClr val="000000"/>
                </a:solidFill>
                <a:latin typeface="Open Sans"/>
              </a:rPr>
              <a:t>positive</a:t>
            </a:r>
          </a:p>
          <a:p>
            <a:pPr marL="285750" indent="-285750" defTabSz="228578" fontAlgn="auto">
              <a:spcBef>
                <a:spcPts val="0"/>
              </a:spcBef>
              <a:spcAft>
                <a:spcPts val="0"/>
              </a:spcAft>
              <a:buFont typeface="Arial" panose="020B0604020202020204" pitchFamily="34" charset="0"/>
              <a:buChar char="•"/>
              <a:defRPr/>
            </a:pPr>
            <a:r>
              <a:rPr lang="fr-FR" sz="1751" dirty="0" err="1">
                <a:solidFill>
                  <a:srgbClr val="000000"/>
                </a:solidFill>
                <a:latin typeface="Open Sans"/>
              </a:rPr>
              <a:t>great</a:t>
            </a:r>
            <a:endParaRPr lang="fr-FR" sz="1751" dirty="0">
              <a:solidFill>
                <a:srgbClr val="000000"/>
              </a:solidFill>
              <a:latin typeface="Open Sans"/>
            </a:endParaRPr>
          </a:p>
          <a:p>
            <a:pPr marL="285750" indent="-285750" defTabSz="228578" fontAlgn="auto">
              <a:spcBef>
                <a:spcPts val="0"/>
              </a:spcBef>
              <a:spcAft>
                <a:spcPts val="0"/>
              </a:spcAft>
              <a:buFont typeface="Arial" panose="020B0604020202020204" pitchFamily="34" charset="0"/>
              <a:buChar char="•"/>
              <a:defRPr/>
            </a:pPr>
            <a:r>
              <a:rPr lang="fr-FR" sz="1751" dirty="0" err="1">
                <a:solidFill>
                  <a:srgbClr val="000000"/>
                </a:solidFill>
                <a:latin typeface="Open Sans"/>
              </a:rPr>
              <a:t>awsome</a:t>
            </a:r>
            <a:r>
              <a:rPr lang="fr-FR" sz="1751" dirty="0">
                <a:solidFill>
                  <a:srgbClr val="000000"/>
                </a:solidFill>
                <a:latin typeface="Open Sans"/>
              </a:rPr>
              <a:t> …</a:t>
            </a:r>
          </a:p>
        </p:txBody>
      </p:sp>
      <p:sp>
        <p:nvSpPr>
          <p:cNvPr id="6" name="Arrow: Right 5">
            <a:extLst>
              <a:ext uri="{FF2B5EF4-FFF2-40B4-BE49-F238E27FC236}">
                <a16:creationId xmlns:a16="http://schemas.microsoft.com/office/drawing/2014/main" id="{B03CC9B0-4FB9-769F-CC35-2934CDDA4A9A}"/>
              </a:ext>
            </a:extLst>
          </p:cNvPr>
          <p:cNvSpPr/>
          <p:nvPr/>
        </p:nvSpPr>
        <p:spPr>
          <a:xfrm>
            <a:off x="7525982" y="5405522"/>
            <a:ext cx="1094705" cy="52803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7" name="Arrow: Right 6">
            <a:extLst>
              <a:ext uri="{FF2B5EF4-FFF2-40B4-BE49-F238E27FC236}">
                <a16:creationId xmlns:a16="http://schemas.microsoft.com/office/drawing/2014/main" id="{97996CD1-89A1-AB54-BA91-E510BE54EAA5}"/>
              </a:ext>
            </a:extLst>
          </p:cNvPr>
          <p:cNvSpPr/>
          <p:nvPr/>
        </p:nvSpPr>
        <p:spPr>
          <a:xfrm>
            <a:off x="11893167" y="5405522"/>
            <a:ext cx="1094705" cy="52803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pic>
        <p:nvPicPr>
          <p:cNvPr id="9" name="Picture 8">
            <a:extLst>
              <a:ext uri="{FF2B5EF4-FFF2-40B4-BE49-F238E27FC236}">
                <a16:creationId xmlns:a16="http://schemas.microsoft.com/office/drawing/2014/main" id="{8C20A562-06DE-BE5E-F58F-94234854940B}"/>
              </a:ext>
            </a:extLst>
          </p:cNvPr>
          <p:cNvPicPr>
            <a:picLocks noChangeAspect="1"/>
          </p:cNvPicPr>
          <p:nvPr/>
        </p:nvPicPr>
        <p:blipFill>
          <a:blip r:embed="rId3"/>
          <a:stretch>
            <a:fillRect/>
          </a:stretch>
        </p:blipFill>
        <p:spPr>
          <a:xfrm>
            <a:off x="8975286" y="4066581"/>
            <a:ext cx="2689075" cy="3083479"/>
          </a:xfrm>
          <a:prstGeom prst="rect">
            <a:avLst/>
          </a:prstGeom>
        </p:spPr>
      </p:pic>
      <p:sp>
        <p:nvSpPr>
          <p:cNvPr id="11" name="Google Shape;517;p10">
            <a:extLst>
              <a:ext uri="{FF2B5EF4-FFF2-40B4-BE49-F238E27FC236}">
                <a16:creationId xmlns:a16="http://schemas.microsoft.com/office/drawing/2014/main" id="{27F3E52A-998D-2A80-E1E5-3971B0FEE894}"/>
              </a:ext>
            </a:extLst>
          </p:cNvPr>
          <p:cNvSpPr txBox="1"/>
          <p:nvPr/>
        </p:nvSpPr>
        <p:spPr>
          <a:xfrm>
            <a:off x="1408106" y="7375858"/>
            <a:ext cx="1772260" cy="3346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75" dirty="0">
                <a:solidFill>
                  <a:srgbClr val="C00000"/>
                </a:solidFill>
                <a:latin typeface="Open Sans"/>
                <a:ea typeface="+mn-ea"/>
                <a:sym typeface="Trebuchet MS"/>
              </a:rPr>
              <a:t>Prompt</a:t>
            </a:r>
            <a:endParaRPr sz="1575" dirty="0">
              <a:solidFill>
                <a:srgbClr val="C00000"/>
              </a:solidFill>
              <a:latin typeface="Open Sans"/>
              <a:ea typeface="+mn-ea"/>
            </a:endParaRPr>
          </a:p>
        </p:txBody>
      </p:sp>
      <p:cxnSp>
        <p:nvCxnSpPr>
          <p:cNvPr id="12" name="Straight Arrow Connector 11">
            <a:extLst>
              <a:ext uri="{FF2B5EF4-FFF2-40B4-BE49-F238E27FC236}">
                <a16:creationId xmlns:a16="http://schemas.microsoft.com/office/drawing/2014/main" id="{AE5E8875-87FA-3219-19C8-C797E00291C4}"/>
              </a:ext>
            </a:extLst>
          </p:cNvPr>
          <p:cNvCxnSpPr>
            <a:cxnSpLocks/>
          </p:cNvCxnSpPr>
          <p:nvPr/>
        </p:nvCxnSpPr>
        <p:spPr>
          <a:xfrm flipV="1">
            <a:off x="2294236" y="6193978"/>
            <a:ext cx="997689" cy="1107756"/>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00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7335-D6C2-4F21-9202-BD5D4D43C4F4}"/>
              </a:ext>
            </a:extLst>
          </p:cNvPr>
          <p:cNvSpPr>
            <a:spLocks noGrp="1"/>
          </p:cNvSpPr>
          <p:nvPr>
            <p:ph type="title"/>
          </p:nvPr>
        </p:nvSpPr>
        <p:spPr/>
        <p:txBody>
          <a:bodyPr/>
          <a:lstStyle/>
          <a:p>
            <a:r>
              <a:rPr lang="en-US" b="0" dirty="0"/>
              <a:t>Downstream Tasks</a:t>
            </a:r>
            <a:endParaRPr lang="en-GB" b="0" dirty="0"/>
          </a:p>
        </p:txBody>
      </p:sp>
      <p:sp>
        <p:nvSpPr>
          <p:cNvPr id="4" name="Text Placeholder 3">
            <a:extLst>
              <a:ext uri="{FF2B5EF4-FFF2-40B4-BE49-F238E27FC236}">
                <a16:creationId xmlns:a16="http://schemas.microsoft.com/office/drawing/2014/main" id="{F8BB9BA8-89D5-404F-A7E9-4DC6D3541B75}"/>
              </a:ext>
            </a:extLst>
          </p:cNvPr>
          <p:cNvSpPr>
            <a:spLocks noGrp="1"/>
          </p:cNvSpPr>
          <p:nvPr>
            <p:ph type="body" sz="quarter" idx="10"/>
          </p:nvPr>
        </p:nvSpPr>
        <p:spPr/>
        <p:txBody>
          <a:bodyPr/>
          <a:lstStyle/>
          <a:p>
            <a:r>
              <a:rPr lang="en-GB" b="0"/>
              <a:t>Prompt Engineering</a:t>
            </a:r>
            <a:endParaRPr lang="en-GB"/>
          </a:p>
        </p:txBody>
      </p:sp>
      <p:pic>
        <p:nvPicPr>
          <p:cNvPr id="15" name="Picture 14">
            <a:extLst>
              <a:ext uri="{FF2B5EF4-FFF2-40B4-BE49-F238E27FC236}">
                <a16:creationId xmlns:a16="http://schemas.microsoft.com/office/drawing/2014/main" id="{FD7CB5F0-EC4C-4D2A-A89E-040D86487C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99842" y="2291946"/>
            <a:ext cx="5104140" cy="4147113"/>
          </a:xfrm>
          <a:prstGeom prst="rect">
            <a:avLst/>
          </a:prstGeom>
        </p:spPr>
      </p:pic>
      <p:sp>
        <p:nvSpPr>
          <p:cNvPr id="11" name="TextBox 10">
            <a:extLst>
              <a:ext uri="{FF2B5EF4-FFF2-40B4-BE49-F238E27FC236}">
                <a16:creationId xmlns:a16="http://schemas.microsoft.com/office/drawing/2014/main" id="{AB9FEE5E-2AF6-4B11-9E8B-5993704BFA1C}"/>
              </a:ext>
            </a:extLst>
          </p:cNvPr>
          <p:cNvSpPr txBox="1"/>
          <p:nvPr/>
        </p:nvSpPr>
        <p:spPr>
          <a:xfrm>
            <a:off x="10134672" y="9418318"/>
            <a:ext cx="7660707" cy="33470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761970" rtl="0" eaLnBrk="1" fontAlgn="base" latinLnBrk="0" hangingPunct="1">
              <a:lnSpc>
                <a:spcPct val="100000"/>
              </a:lnSpc>
              <a:spcBef>
                <a:spcPct val="0"/>
              </a:spcBef>
              <a:spcAft>
                <a:spcPct val="0"/>
              </a:spcAft>
              <a:buClrTx/>
              <a:buSzTx/>
              <a:buFontTx/>
              <a:buNone/>
              <a:tabLst/>
              <a:defRPr/>
            </a:pPr>
            <a:r>
              <a:rPr kumimoji="0" lang="en-GB" sz="1575" b="0" i="0" u="none" strike="noStrike" kern="1200" cap="none" spc="0" normalizeH="0" baseline="0" noProof="0">
                <a:ln>
                  <a:noFill/>
                </a:ln>
                <a:solidFill>
                  <a:srgbClr val="FFFFFF"/>
                </a:solidFill>
                <a:effectLst/>
                <a:uLnTx/>
                <a:uFillTx/>
                <a:latin typeface="Trebuchet MS"/>
                <a:ea typeface="+mn-ea"/>
                <a:cs typeface="+mn-cs"/>
                <a:hlinkClick r:id="rId4"/>
              </a:rPr>
              <a:t> </a:t>
            </a:r>
            <a:r>
              <a:rPr kumimoji="0" lang="en-GB" sz="1575" b="0" i="0" u="none" strike="noStrike" kern="1200" cap="none" spc="0" normalizeH="0" baseline="0" noProof="0" err="1">
                <a:ln>
                  <a:noFill/>
                </a:ln>
                <a:solidFill>
                  <a:srgbClr val="76B900"/>
                </a:solidFill>
                <a:effectLst/>
                <a:uLnTx/>
                <a:uFillTx/>
                <a:latin typeface="Arial" panose="020B0604020202020204" pitchFamily="34" charset="0"/>
                <a:ea typeface="+mn-ea"/>
                <a:cs typeface="+mn-cs"/>
                <a:hlinkClick r:id="rId4"/>
              </a:rPr>
              <a:t>Zhengbao</a:t>
            </a:r>
            <a:r>
              <a:rPr kumimoji="0" lang="en-GB" sz="1575" b="0" i="0" u="none" strike="noStrike" kern="1200" cap="none" spc="0" normalizeH="0" baseline="0" noProof="0">
                <a:ln>
                  <a:noFill/>
                </a:ln>
                <a:solidFill>
                  <a:srgbClr val="76B900"/>
                </a:solidFill>
                <a:effectLst/>
                <a:uLnTx/>
                <a:uFillTx/>
                <a:latin typeface="Arial" panose="020B0604020202020204" pitchFamily="34" charset="0"/>
                <a:ea typeface="+mn-ea"/>
                <a:cs typeface="+mn-cs"/>
                <a:hlinkClick r:id="rId4"/>
              </a:rPr>
              <a:t> Jiang et al. "How Can We Know What Language Models Know?".2020.</a:t>
            </a:r>
            <a:endParaRPr kumimoji="0" lang="en-GB" sz="1800" b="0" i="0" u="none" strike="noStrike" kern="1200" cap="none" spc="0" normalizeH="0" baseline="0" noProof="0">
              <a:ln>
                <a:noFill/>
              </a:ln>
              <a:solidFill>
                <a:srgbClr val="FFFFFF"/>
              </a:solidFill>
              <a:effectLst/>
              <a:uLnTx/>
              <a:uFillTx/>
              <a:latin typeface="Trebuchet MS"/>
              <a:ea typeface="+mn-ea"/>
              <a:cs typeface="+mn-cs"/>
            </a:endParaRPr>
          </a:p>
        </p:txBody>
      </p:sp>
      <p:pic>
        <p:nvPicPr>
          <p:cNvPr id="19" name="Picture 18">
            <a:extLst>
              <a:ext uri="{FF2B5EF4-FFF2-40B4-BE49-F238E27FC236}">
                <a16:creationId xmlns:a16="http://schemas.microsoft.com/office/drawing/2014/main" id="{286B13E0-DB4D-4A49-BA6F-B8E4C6C6893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35444" y="6544179"/>
            <a:ext cx="4632936" cy="2874138"/>
          </a:xfrm>
          <a:prstGeom prst="rect">
            <a:avLst/>
          </a:prstGeom>
        </p:spPr>
      </p:pic>
      <p:pic>
        <p:nvPicPr>
          <p:cNvPr id="20" name="Picture 19">
            <a:extLst>
              <a:ext uri="{FF2B5EF4-FFF2-40B4-BE49-F238E27FC236}">
                <a16:creationId xmlns:a16="http://schemas.microsoft.com/office/drawing/2014/main" id="{C057D1D7-323F-4E36-8EC1-3F899E783BE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08976" y="2898962"/>
            <a:ext cx="8355648" cy="6309728"/>
          </a:xfrm>
          <a:prstGeom prst="rect">
            <a:avLst/>
          </a:prstGeom>
        </p:spPr>
      </p:pic>
      <p:cxnSp>
        <p:nvCxnSpPr>
          <p:cNvPr id="17" name="Straight Connector 16">
            <a:extLst>
              <a:ext uri="{FF2B5EF4-FFF2-40B4-BE49-F238E27FC236}">
                <a16:creationId xmlns:a16="http://schemas.microsoft.com/office/drawing/2014/main" id="{3F58F7C6-EA00-4DB0-A328-5D6D67DEAE10}"/>
              </a:ext>
            </a:extLst>
          </p:cNvPr>
          <p:cNvCxnSpPr>
            <a:cxnSpLocks/>
          </p:cNvCxnSpPr>
          <p:nvPr/>
        </p:nvCxnSpPr>
        <p:spPr>
          <a:xfrm>
            <a:off x="2628901" y="3871913"/>
            <a:ext cx="4243388"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9208669-CC99-4EB1-9BF0-F677A2B0FF6E}"/>
              </a:ext>
            </a:extLst>
          </p:cNvPr>
          <p:cNvCxnSpPr>
            <a:cxnSpLocks/>
          </p:cNvCxnSpPr>
          <p:nvPr/>
        </p:nvCxnSpPr>
        <p:spPr>
          <a:xfrm>
            <a:off x="2628900" y="4600575"/>
            <a:ext cx="437197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881753"/>
      </p:ext>
    </p:extLst>
  </p:cSld>
  <p:clrMapOvr>
    <a:masterClrMapping/>
  </p:clrMapOvr>
  <mc:AlternateContent xmlns:mc="http://schemas.openxmlformats.org/markup-compatibility/2006" xmlns:p14="http://schemas.microsoft.com/office/powerpoint/2010/main">
    <mc:Choice Requires="p14">
      <p:transition p14:dur="0" advTm="85790"/>
    </mc:Choice>
    <mc:Fallback xmlns="">
      <p:transition advTm="8579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7335-D6C2-4F21-9202-BD5D4D43C4F4}"/>
              </a:ext>
            </a:extLst>
          </p:cNvPr>
          <p:cNvSpPr>
            <a:spLocks noGrp="1"/>
          </p:cNvSpPr>
          <p:nvPr>
            <p:ph type="title"/>
          </p:nvPr>
        </p:nvSpPr>
        <p:spPr/>
        <p:txBody>
          <a:bodyPr/>
          <a:lstStyle/>
          <a:p>
            <a:r>
              <a:rPr lang="en-US" b="0"/>
              <a:t>Downstream Tasks</a:t>
            </a:r>
            <a:endParaRPr lang="en-GB" b="0"/>
          </a:p>
        </p:txBody>
      </p:sp>
      <p:sp>
        <p:nvSpPr>
          <p:cNvPr id="4" name="Text Placeholder 3">
            <a:extLst>
              <a:ext uri="{FF2B5EF4-FFF2-40B4-BE49-F238E27FC236}">
                <a16:creationId xmlns:a16="http://schemas.microsoft.com/office/drawing/2014/main" id="{F8BB9BA8-89D5-404F-A7E9-4DC6D3541B75}"/>
              </a:ext>
            </a:extLst>
          </p:cNvPr>
          <p:cNvSpPr>
            <a:spLocks noGrp="1"/>
          </p:cNvSpPr>
          <p:nvPr>
            <p:ph type="body" sz="quarter" idx="10"/>
          </p:nvPr>
        </p:nvSpPr>
        <p:spPr/>
        <p:txBody>
          <a:bodyPr/>
          <a:lstStyle/>
          <a:p>
            <a:r>
              <a:rPr lang="en-GB" b="0" dirty="0"/>
              <a:t>Prompt Learning on a </a:t>
            </a:r>
            <a:r>
              <a:rPr lang="en-GB" sz="3000" dirty="0">
                <a:solidFill>
                  <a:srgbClr val="76B900"/>
                </a:solidFill>
                <a:latin typeface="Trebuchet MS"/>
              </a:rPr>
              <a:t>Small Training Dataset</a:t>
            </a:r>
          </a:p>
          <a:p>
            <a:r>
              <a:rPr lang="en-GB" b="0" dirty="0"/>
              <a:t> </a:t>
            </a:r>
            <a:endParaRPr lang="en-GB" dirty="0"/>
          </a:p>
        </p:txBody>
      </p:sp>
      <p:sp>
        <p:nvSpPr>
          <p:cNvPr id="3" name="TextBox 2">
            <a:extLst>
              <a:ext uri="{FF2B5EF4-FFF2-40B4-BE49-F238E27FC236}">
                <a16:creationId xmlns:a16="http://schemas.microsoft.com/office/drawing/2014/main" id="{FE684F4B-11FC-4729-17B7-A6A41360C863}"/>
              </a:ext>
            </a:extLst>
          </p:cNvPr>
          <p:cNvSpPr txBox="1"/>
          <p:nvPr/>
        </p:nvSpPr>
        <p:spPr>
          <a:xfrm>
            <a:off x="14625983" y="6028316"/>
            <a:ext cx="1276111" cy="361766"/>
          </a:xfrm>
          <a:prstGeom prst="rect">
            <a:avLst/>
          </a:prstGeom>
          <a:noFill/>
          <a:ln w="6350"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228578" fontAlgn="auto">
              <a:spcBef>
                <a:spcPts val="0"/>
              </a:spcBef>
              <a:spcAft>
                <a:spcPts val="0"/>
              </a:spcAft>
              <a:defRPr/>
            </a:pPr>
            <a:r>
              <a:rPr lang="fr-FR" sz="1751" dirty="0">
                <a:solidFill>
                  <a:srgbClr val="000000"/>
                </a:solidFill>
                <a:latin typeface="Open Sans"/>
              </a:rPr>
              <a:t>Positive</a:t>
            </a:r>
          </a:p>
        </p:txBody>
      </p:sp>
      <p:sp>
        <p:nvSpPr>
          <p:cNvPr id="5" name="Arrow: Right 4">
            <a:extLst>
              <a:ext uri="{FF2B5EF4-FFF2-40B4-BE49-F238E27FC236}">
                <a16:creationId xmlns:a16="http://schemas.microsoft.com/office/drawing/2014/main" id="{670BD3DD-F5C6-4B2F-147E-268ED5810E7E}"/>
              </a:ext>
            </a:extLst>
          </p:cNvPr>
          <p:cNvSpPr/>
          <p:nvPr/>
        </p:nvSpPr>
        <p:spPr>
          <a:xfrm>
            <a:off x="8935287" y="5971896"/>
            <a:ext cx="1094705" cy="52803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6" name="Arrow: Right 5">
            <a:extLst>
              <a:ext uri="{FF2B5EF4-FFF2-40B4-BE49-F238E27FC236}">
                <a16:creationId xmlns:a16="http://schemas.microsoft.com/office/drawing/2014/main" id="{D46E2E5A-4A52-DCF4-D0E7-D2D1184691E7}"/>
              </a:ext>
            </a:extLst>
          </p:cNvPr>
          <p:cNvSpPr/>
          <p:nvPr/>
        </p:nvSpPr>
        <p:spPr>
          <a:xfrm>
            <a:off x="13302472" y="5971896"/>
            <a:ext cx="1094705" cy="52803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pic>
        <p:nvPicPr>
          <p:cNvPr id="7" name="Picture 6">
            <a:extLst>
              <a:ext uri="{FF2B5EF4-FFF2-40B4-BE49-F238E27FC236}">
                <a16:creationId xmlns:a16="http://schemas.microsoft.com/office/drawing/2014/main" id="{E7B0B6FE-2DB3-AAA3-7B00-34A4936F3B46}"/>
              </a:ext>
            </a:extLst>
          </p:cNvPr>
          <p:cNvPicPr>
            <a:picLocks noChangeAspect="1"/>
          </p:cNvPicPr>
          <p:nvPr/>
        </p:nvPicPr>
        <p:blipFill>
          <a:blip r:embed="rId3">
            <a:duotone>
              <a:prstClr val="black"/>
              <a:schemeClr val="accent6">
                <a:tint val="45000"/>
                <a:satMod val="400000"/>
              </a:schemeClr>
            </a:duotone>
          </a:blip>
          <a:stretch>
            <a:fillRect/>
          </a:stretch>
        </p:blipFill>
        <p:spPr>
          <a:xfrm>
            <a:off x="10384591" y="4632955"/>
            <a:ext cx="2689075" cy="3083479"/>
          </a:xfrm>
          <a:prstGeom prst="rect">
            <a:avLst/>
          </a:prstGeom>
        </p:spPr>
      </p:pic>
      <p:pic>
        <p:nvPicPr>
          <p:cNvPr id="8" name="Picture 7">
            <a:extLst>
              <a:ext uri="{FF2B5EF4-FFF2-40B4-BE49-F238E27FC236}">
                <a16:creationId xmlns:a16="http://schemas.microsoft.com/office/drawing/2014/main" id="{F97FA481-9C7F-0431-7E07-177DF270EB7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30850" y="4085345"/>
            <a:ext cx="523570" cy="600362"/>
          </a:xfrm>
          <a:prstGeom prst="rect">
            <a:avLst/>
          </a:prstGeom>
        </p:spPr>
      </p:pic>
      <p:sp>
        <p:nvSpPr>
          <p:cNvPr id="9" name="TextBox 8">
            <a:extLst>
              <a:ext uri="{FF2B5EF4-FFF2-40B4-BE49-F238E27FC236}">
                <a16:creationId xmlns:a16="http://schemas.microsoft.com/office/drawing/2014/main" id="{D6928CEF-E73C-C2E3-D057-32AECDDF022D}"/>
              </a:ext>
            </a:extLst>
          </p:cNvPr>
          <p:cNvSpPr txBox="1"/>
          <p:nvPr/>
        </p:nvSpPr>
        <p:spPr>
          <a:xfrm>
            <a:off x="2563134" y="6691901"/>
            <a:ext cx="6177402" cy="900631"/>
          </a:xfrm>
          <a:prstGeom prst="rect">
            <a:avLst/>
          </a:prstGeom>
          <a:noFill/>
          <a:ln w="6350"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228578" fontAlgn="auto">
              <a:spcBef>
                <a:spcPts val="0"/>
              </a:spcBef>
              <a:spcAft>
                <a:spcPts val="0"/>
              </a:spcAft>
              <a:defRPr/>
            </a:pPr>
            <a:r>
              <a:rPr lang="en-US" sz="1751" strike="sngStrike" dirty="0">
                <a:solidFill>
                  <a:srgbClr val="000000"/>
                </a:solidFill>
                <a:highlight>
                  <a:srgbClr val="FFFF00"/>
                </a:highlight>
                <a:latin typeface="Open Sans"/>
              </a:rPr>
              <a:t>Q: Would you say this movie review is positive or negative? </a:t>
            </a:r>
          </a:p>
          <a:p>
            <a:pPr defTabSz="228578" fontAlgn="auto">
              <a:spcBef>
                <a:spcPts val="0"/>
              </a:spcBef>
              <a:spcAft>
                <a:spcPts val="0"/>
              </a:spcAft>
              <a:defRPr/>
            </a:pPr>
            <a:r>
              <a:rPr lang="en-US" sz="1751" dirty="0">
                <a:solidFill>
                  <a:srgbClr val="000000"/>
                </a:solidFill>
                <a:latin typeface="Open Sans"/>
              </a:rPr>
              <a:t>“I loved that movie”’</a:t>
            </a:r>
            <a:endParaRPr lang="fr-FR" sz="1751" dirty="0">
              <a:solidFill>
                <a:srgbClr val="000000"/>
              </a:solidFill>
              <a:latin typeface="Open Sans"/>
            </a:endParaRPr>
          </a:p>
        </p:txBody>
      </p:sp>
      <p:pic>
        <p:nvPicPr>
          <p:cNvPr id="10" name="Graphic 9" descr="Low temperature outline">
            <a:extLst>
              <a:ext uri="{FF2B5EF4-FFF2-40B4-BE49-F238E27FC236}">
                <a16:creationId xmlns:a16="http://schemas.microsoft.com/office/drawing/2014/main" id="{2DB275AB-B577-85A5-88D7-B12D9A090F1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274514" y="4280911"/>
            <a:ext cx="685739" cy="704087"/>
          </a:xfrm>
          <a:prstGeom prst="rect">
            <a:avLst/>
          </a:prstGeom>
        </p:spPr>
      </p:pic>
      <p:sp>
        <p:nvSpPr>
          <p:cNvPr id="12" name="TextBox 11">
            <a:extLst>
              <a:ext uri="{FF2B5EF4-FFF2-40B4-BE49-F238E27FC236}">
                <a16:creationId xmlns:a16="http://schemas.microsoft.com/office/drawing/2014/main" id="{C7C3441E-89AA-103B-1733-2560EBAD6651}"/>
              </a:ext>
            </a:extLst>
          </p:cNvPr>
          <p:cNvSpPr txBox="1"/>
          <p:nvPr/>
        </p:nvSpPr>
        <p:spPr>
          <a:xfrm>
            <a:off x="2563134" y="5782095"/>
            <a:ext cx="6177402" cy="607987"/>
          </a:xfrm>
          <a:prstGeom prst="rect">
            <a:avLst/>
          </a:prstGeom>
          <a:noFill/>
          <a:ln w="6350"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600" dirty="0">
                <a:solidFill>
                  <a:schemeClr val="dk2"/>
                </a:solidFill>
                <a:latin typeface="Trebuchet MS"/>
                <a:ea typeface="Trebuchet MS"/>
                <a:cs typeface="Trebuchet MS"/>
                <a:sym typeface="Trebuchet MS"/>
              </a:rPr>
              <a:t>[0.252454, 5.414523, 2.349844</a:t>
            </a:r>
            <a:r>
              <a:rPr lang="en-GB" sz="1600" dirty="0">
                <a:solidFill>
                  <a:schemeClr val="dk2"/>
                </a:solidFill>
                <a:latin typeface="Trebuchet MS"/>
                <a:ea typeface="Trebuchet MS"/>
                <a:cs typeface="Trebuchet MS"/>
                <a:sym typeface="Trebuchet MS"/>
              </a:rPr>
              <a:t>]</a:t>
            </a:r>
            <a:r>
              <a:rPr lang="en-US" sz="1600" dirty="0">
                <a:solidFill>
                  <a:schemeClr val="dk2"/>
                </a:solidFill>
                <a:latin typeface="Trebuchet MS"/>
                <a:ea typeface="Trebuchet MS"/>
                <a:cs typeface="Trebuchet MS"/>
                <a:sym typeface="Trebuchet MS"/>
              </a:rPr>
              <a:t> </a:t>
            </a:r>
            <a:endParaRPr lang="en-US" sz="1600" dirty="0"/>
          </a:p>
          <a:p>
            <a:pPr defTabSz="228578" fontAlgn="auto">
              <a:spcBef>
                <a:spcPts val="0"/>
              </a:spcBef>
              <a:spcAft>
                <a:spcPts val="0"/>
              </a:spcAft>
              <a:defRPr/>
            </a:pPr>
            <a:r>
              <a:rPr lang="en-US" sz="1751" dirty="0">
                <a:solidFill>
                  <a:srgbClr val="000000"/>
                </a:solidFill>
                <a:latin typeface="Open Sans"/>
              </a:rPr>
              <a:t>“I loved that movie”’</a:t>
            </a:r>
            <a:endParaRPr lang="fr-FR" sz="1751" dirty="0">
              <a:solidFill>
                <a:srgbClr val="000000"/>
              </a:solidFill>
              <a:latin typeface="Open Sans"/>
            </a:endParaRPr>
          </a:p>
        </p:txBody>
      </p:sp>
      <p:sp>
        <p:nvSpPr>
          <p:cNvPr id="13" name="TextBox 12">
            <a:extLst>
              <a:ext uri="{FF2B5EF4-FFF2-40B4-BE49-F238E27FC236}">
                <a16:creationId xmlns:a16="http://schemas.microsoft.com/office/drawing/2014/main" id="{83CC7D5B-09D2-C191-F092-94430D32C2B2}"/>
              </a:ext>
            </a:extLst>
          </p:cNvPr>
          <p:cNvSpPr txBox="1"/>
          <p:nvPr/>
        </p:nvSpPr>
        <p:spPr>
          <a:xfrm>
            <a:off x="6433510" y="4200860"/>
            <a:ext cx="3485869" cy="369332"/>
          </a:xfrm>
          <a:prstGeom prst="rect">
            <a:avLst/>
          </a:prstGeom>
          <a:noFill/>
          <a:ln>
            <a:solidFill>
              <a:schemeClr val="bg1"/>
            </a:solidFill>
          </a:ln>
        </p:spPr>
        <p:txBody>
          <a:bodyPr wrap="square">
            <a:spAutoFit/>
          </a:bodyPr>
          <a:lstStyle/>
          <a:p>
            <a:r>
              <a:rPr lang="en-US" sz="1800" dirty="0">
                <a:solidFill>
                  <a:schemeClr val="dk2"/>
                </a:solidFill>
                <a:latin typeface="Trebuchet MS"/>
                <a:ea typeface="Trebuchet MS"/>
                <a:cs typeface="Trebuchet MS"/>
                <a:sym typeface="Trebuchet MS"/>
              </a:rPr>
              <a:t>[0.252454, 5.414523, 2.349844</a:t>
            </a:r>
            <a:r>
              <a:rPr lang="en-GB" sz="1800" dirty="0">
                <a:solidFill>
                  <a:schemeClr val="dk2"/>
                </a:solidFill>
                <a:latin typeface="Trebuchet MS"/>
                <a:ea typeface="Trebuchet MS"/>
                <a:cs typeface="Trebuchet MS"/>
                <a:sym typeface="Trebuchet MS"/>
              </a:rPr>
              <a:t>]</a:t>
            </a:r>
            <a:r>
              <a:rPr lang="en-US" sz="1800" dirty="0">
                <a:solidFill>
                  <a:schemeClr val="dk2"/>
                </a:solidFill>
                <a:latin typeface="Trebuchet MS"/>
                <a:ea typeface="Trebuchet MS"/>
                <a:cs typeface="Trebuchet MS"/>
                <a:sym typeface="Trebuchet MS"/>
              </a:rPr>
              <a:t> </a:t>
            </a:r>
            <a:endParaRPr lang="en-US" sz="1800" dirty="0"/>
          </a:p>
        </p:txBody>
      </p:sp>
      <p:sp>
        <p:nvSpPr>
          <p:cNvPr id="14" name="TextBox 13">
            <a:extLst>
              <a:ext uri="{FF2B5EF4-FFF2-40B4-BE49-F238E27FC236}">
                <a16:creationId xmlns:a16="http://schemas.microsoft.com/office/drawing/2014/main" id="{11112D99-8C9D-F5E1-AC32-7CF047D8689B}"/>
              </a:ext>
            </a:extLst>
          </p:cNvPr>
          <p:cNvSpPr txBox="1"/>
          <p:nvPr/>
        </p:nvSpPr>
        <p:spPr>
          <a:xfrm>
            <a:off x="6914140" y="3865284"/>
            <a:ext cx="2937933" cy="369332"/>
          </a:xfrm>
          <a:prstGeom prst="rect">
            <a:avLst/>
          </a:prstGeom>
          <a:noFill/>
        </p:spPr>
        <p:txBody>
          <a:bodyPr wrap="square">
            <a:spAutoFit/>
          </a:bodyPr>
          <a:lstStyle/>
          <a:p>
            <a:r>
              <a:rPr lang="en-US" sz="1800" i="1" dirty="0">
                <a:solidFill>
                  <a:schemeClr val="dk2"/>
                </a:solidFill>
                <a:latin typeface="Trebuchet MS"/>
                <a:ea typeface="Trebuchet MS"/>
                <a:cs typeface="Trebuchet MS"/>
                <a:sym typeface="Trebuchet MS"/>
              </a:rPr>
              <a:t>Learned soft Prompt</a:t>
            </a:r>
            <a:endParaRPr lang="en-GB" i="1" dirty="0"/>
          </a:p>
        </p:txBody>
      </p:sp>
      <p:sp>
        <p:nvSpPr>
          <p:cNvPr id="16" name="TextBox 15">
            <a:extLst>
              <a:ext uri="{FF2B5EF4-FFF2-40B4-BE49-F238E27FC236}">
                <a16:creationId xmlns:a16="http://schemas.microsoft.com/office/drawing/2014/main" id="{005F4E35-73E9-B369-2B24-58BF7BF5FBE5}"/>
              </a:ext>
            </a:extLst>
          </p:cNvPr>
          <p:cNvSpPr txBox="1"/>
          <p:nvPr/>
        </p:nvSpPr>
        <p:spPr>
          <a:xfrm>
            <a:off x="2171525" y="4200860"/>
            <a:ext cx="2937933" cy="369332"/>
          </a:xfrm>
          <a:prstGeom prst="rect">
            <a:avLst/>
          </a:prstGeom>
          <a:noFill/>
          <a:ln>
            <a:solidFill>
              <a:schemeClr val="bg1"/>
            </a:solidFill>
          </a:ln>
        </p:spPr>
        <p:txBody>
          <a:bodyPr wrap="square">
            <a:spAutoFit/>
          </a:bodyPr>
          <a:lstStyle/>
          <a:p>
            <a:pPr defTabSz="228578" fontAlgn="auto">
              <a:spcBef>
                <a:spcPts val="0"/>
              </a:spcBef>
              <a:spcAft>
                <a:spcPts val="0"/>
              </a:spcAft>
              <a:defRPr/>
            </a:pPr>
            <a:r>
              <a:rPr lang="en-US" sz="1800" dirty="0">
                <a:solidFill>
                  <a:srgbClr val="000000"/>
                </a:solidFill>
                <a:latin typeface="Open Sans"/>
              </a:rPr>
              <a:t>Task: Sentiment Analysis</a:t>
            </a:r>
            <a:endParaRPr lang="fr-FR" sz="1800" dirty="0">
              <a:solidFill>
                <a:srgbClr val="000000"/>
              </a:solidFill>
              <a:latin typeface="Open Sans"/>
            </a:endParaRPr>
          </a:p>
        </p:txBody>
      </p:sp>
      <p:cxnSp>
        <p:nvCxnSpPr>
          <p:cNvPr id="18" name="Straight Connector 17">
            <a:extLst>
              <a:ext uri="{FF2B5EF4-FFF2-40B4-BE49-F238E27FC236}">
                <a16:creationId xmlns:a16="http://schemas.microsoft.com/office/drawing/2014/main" id="{8558659D-EDFC-8E0F-5AF6-FA4D17A0A28C}"/>
              </a:ext>
            </a:extLst>
          </p:cNvPr>
          <p:cNvCxnSpPr/>
          <p:nvPr/>
        </p:nvCxnSpPr>
        <p:spPr>
          <a:xfrm>
            <a:off x="3964094" y="6691901"/>
            <a:ext cx="2438400" cy="102453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AAB9F50-A44F-A40B-4AD3-496736EE1798}"/>
              </a:ext>
            </a:extLst>
          </p:cNvPr>
          <p:cNvCxnSpPr>
            <a:cxnSpLocks/>
          </p:cNvCxnSpPr>
          <p:nvPr/>
        </p:nvCxnSpPr>
        <p:spPr>
          <a:xfrm flipH="1">
            <a:off x="4150361" y="6567999"/>
            <a:ext cx="2540000" cy="102453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EBCD2EC0-0165-8361-1813-B18C9C4B70CB}"/>
              </a:ext>
            </a:extLst>
          </p:cNvPr>
          <p:cNvCxnSpPr>
            <a:cxnSpLocks/>
            <a:stCxn id="13" idx="2"/>
            <a:endCxn id="12" idx="0"/>
          </p:cNvCxnSpPr>
          <p:nvPr/>
        </p:nvCxnSpPr>
        <p:spPr>
          <a:xfrm rot="5400000">
            <a:off x="6308189" y="3913838"/>
            <a:ext cx="1211903" cy="2524610"/>
          </a:xfrm>
          <a:prstGeom prst="bentConnector3">
            <a:avLst>
              <a:gd name="adj1" fmla="val 50000"/>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D86968D-6622-12A9-D934-EB85166CC160}"/>
              </a:ext>
            </a:extLst>
          </p:cNvPr>
          <p:cNvCxnSpPr>
            <a:stCxn id="16" idx="3"/>
            <a:endCxn id="8" idx="1"/>
          </p:cNvCxnSpPr>
          <p:nvPr/>
        </p:nvCxnSpPr>
        <p:spPr>
          <a:xfrm>
            <a:off x="5109458" y="4385526"/>
            <a:ext cx="421392" cy="0"/>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777072F-77EE-2768-325A-8B89C66D0FDB}"/>
              </a:ext>
            </a:extLst>
          </p:cNvPr>
          <p:cNvCxnSpPr>
            <a:cxnSpLocks/>
            <a:stCxn id="8" idx="3"/>
            <a:endCxn id="13" idx="1"/>
          </p:cNvCxnSpPr>
          <p:nvPr/>
        </p:nvCxnSpPr>
        <p:spPr>
          <a:xfrm>
            <a:off x="6054420" y="4385526"/>
            <a:ext cx="379090" cy="0"/>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14FE4DF-7353-DB4F-52A8-F79F69FD84C8}"/>
              </a:ext>
            </a:extLst>
          </p:cNvPr>
          <p:cNvSpPr txBox="1"/>
          <p:nvPr/>
        </p:nvSpPr>
        <p:spPr>
          <a:xfrm>
            <a:off x="6591911" y="7903625"/>
            <a:ext cx="6710561" cy="400110"/>
          </a:xfrm>
          <a:prstGeom prst="rect">
            <a:avLst/>
          </a:prstGeom>
          <a:noFill/>
        </p:spPr>
        <p:txBody>
          <a:bodyPr wrap="square" rtlCol="0">
            <a:spAutoFit/>
          </a:bodyPr>
          <a:lstStyle/>
          <a:p>
            <a:pPr algn="ctr"/>
            <a:r>
              <a:rPr lang="en-GB" sz="2000" dirty="0">
                <a:solidFill>
                  <a:schemeClr val="bg1"/>
                </a:solidFill>
                <a:latin typeface="Trebuchet MS" panose="020B0603020202020204" pitchFamily="34" charset="0"/>
              </a:rPr>
              <a:t>Prompt Learning</a:t>
            </a:r>
          </a:p>
        </p:txBody>
      </p:sp>
    </p:spTree>
    <p:extLst>
      <p:ext uri="{BB962C8B-B14F-4D97-AF65-F5344CB8AC3E}">
        <p14:creationId xmlns:p14="http://schemas.microsoft.com/office/powerpoint/2010/main" val="3790264462"/>
      </p:ext>
    </p:extLst>
  </p:cSld>
  <p:clrMapOvr>
    <a:masterClrMapping/>
  </p:clrMapOvr>
  <mc:AlternateContent xmlns:mc="http://schemas.openxmlformats.org/markup-compatibility/2006" xmlns:p14="http://schemas.microsoft.com/office/powerpoint/2010/main">
    <mc:Choice Requires="p14">
      <p:transition p14:dur="0" advTm="85790"/>
    </mc:Choice>
    <mc:Fallback xmlns="">
      <p:transition advTm="8579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2C332-9735-1BF6-6C67-A7330DC1C7B1}"/>
              </a:ext>
            </a:extLst>
          </p:cNvPr>
          <p:cNvSpPr>
            <a:spLocks noGrp="1"/>
          </p:cNvSpPr>
          <p:nvPr>
            <p:ph type="title"/>
          </p:nvPr>
        </p:nvSpPr>
        <p:spPr/>
        <p:txBody>
          <a:bodyPr/>
          <a:lstStyle/>
          <a:p>
            <a:r>
              <a:rPr lang="en-US" sz="4800" b="0" dirty="0"/>
              <a:t>Downstream Tasks</a:t>
            </a:r>
            <a:endParaRPr lang="en-GB" sz="4800" dirty="0"/>
          </a:p>
        </p:txBody>
      </p:sp>
      <p:sp>
        <p:nvSpPr>
          <p:cNvPr id="4" name="Text Placeholder 3">
            <a:extLst>
              <a:ext uri="{FF2B5EF4-FFF2-40B4-BE49-F238E27FC236}">
                <a16:creationId xmlns:a16="http://schemas.microsoft.com/office/drawing/2014/main" id="{E05AF740-B519-F9FD-6253-E1307067FFF1}"/>
              </a:ext>
            </a:extLst>
          </p:cNvPr>
          <p:cNvSpPr>
            <a:spLocks noGrp="1"/>
          </p:cNvSpPr>
          <p:nvPr>
            <p:ph type="body" sz="quarter" idx="10"/>
          </p:nvPr>
        </p:nvSpPr>
        <p:spPr/>
        <p:txBody>
          <a:bodyPr/>
          <a:lstStyle/>
          <a:p>
            <a:r>
              <a:rPr lang="en-US" sz="3000" dirty="0">
                <a:solidFill>
                  <a:srgbClr val="76B900"/>
                </a:solidFill>
                <a:latin typeface="Trebuchet MS"/>
              </a:rPr>
              <a:t>Prompt Tuning / P-Tuning</a:t>
            </a:r>
          </a:p>
        </p:txBody>
      </p:sp>
      <p:sp>
        <p:nvSpPr>
          <p:cNvPr id="3" name="TextBox 2">
            <a:extLst>
              <a:ext uri="{FF2B5EF4-FFF2-40B4-BE49-F238E27FC236}">
                <a16:creationId xmlns:a16="http://schemas.microsoft.com/office/drawing/2014/main" id="{89929468-A196-2D63-D1DA-1BD1F8672349}"/>
              </a:ext>
            </a:extLst>
          </p:cNvPr>
          <p:cNvSpPr txBox="1"/>
          <p:nvPr/>
        </p:nvSpPr>
        <p:spPr>
          <a:xfrm>
            <a:off x="1" y="9522675"/>
            <a:ext cx="16476785" cy="60016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1371600">
              <a:spcBef>
                <a:spcPts val="0"/>
              </a:spcBef>
              <a:spcAft>
                <a:spcPts val="0"/>
              </a:spcAft>
              <a:defRPr/>
            </a:pPr>
            <a:r>
              <a:rPr lang="en-GB" sz="1650">
                <a:solidFill>
                  <a:schemeClr val="tx2"/>
                </a:solidFill>
                <a:latin typeface="Lucida Grande"/>
              </a:rPr>
              <a:t>Brian Lester, Rami Al-</a:t>
            </a:r>
            <a:r>
              <a:rPr lang="en-GB" sz="1650" err="1">
                <a:solidFill>
                  <a:schemeClr val="tx2"/>
                </a:solidFill>
                <a:latin typeface="Lucida Grande"/>
              </a:rPr>
              <a:t>Rfou</a:t>
            </a:r>
            <a:r>
              <a:rPr lang="en-GB" sz="1650">
                <a:solidFill>
                  <a:schemeClr val="tx2"/>
                </a:solidFill>
                <a:latin typeface="Lucida Grande"/>
              </a:rPr>
              <a:t>, Noah Constant </a:t>
            </a:r>
            <a:r>
              <a:rPr lang="en-GB" sz="1650">
                <a:solidFill>
                  <a:schemeClr val="tx2"/>
                </a:solidFill>
                <a:latin typeface="Arial" panose="020B0604020202020204" pitchFamily="34" charset="0"/>
              </a:rPr>
              <a:t>The </a:t>
            </a:r>
            <a:r>
              <a:rPr lang="en-GB" sz="1650">
                <a:solidFill>
                  <a:srgbClr val="76B900"/>
                </a:solidFill>
                <a:latin typeface="Arial" panose="020B0604020202020204" pitchFamily="34" charset="0"/>
              </a:rPr>
              <a:t>Power of Scale for Parameter-Efficient Prompt Tuning. 2021. https://arxiv.org/abs/2104.08691 </a:t>
            </a:r>
          </a:p>
          <a:p>
            <a:pPr defTabSz="1371600">
              <a:spcBef>
                <a:spcPts val="0"/>
              </a:spcBef>
              <a:spcAft>
                <a:spcPts val="0"/>
              </a:spcAft>
              <a:defRPr/>
            </a:pPr>
            <a:r>
              <a:rPr lang="en-GB" sz="1650">
                <a:solidFill>
                  <a:srgbClr val="76B900"/>
                </a:solidFill>
                <a:latin typeface="Arial" panose="020B0604020202020204" pitchFamily="34" charset="0"/>
              </a:rPr>
              <a:t>Xiao Liu et al. " P-Tuning v2: Prompt Tuning Can Be Comparable to Fine-tuning Universally Across Scales and Tasks. 2021. https://arxiv.org/abs/2110.07602</a:t>
            </a:r>
            <a:r>
              <a:rPr lang="en-US" sz="1650">
                <a:solidFill>
                  <a:srgbClr val="FFFFFF"/>
                </a:solidFill>
                <a:latin typeface="Arial" panose="020B0604020202020204" pitchFamily="34" charset="0"/>
              </a:rPr>
              <a:t>​</a:t>
            </a:r>
            <a:endParaRPr lang="en-US" sz="1650">
              <a:solidFill>
                <a:srgbClr val="FFFFFF"/>
              </a:solidFill>
              <a:latin typeface="Segoe UI" panose="020B0502040204020203" pitchFamily="34" charset="0"/>
            </a:endParaRPr>
          </a:p>
        </p:txBody>
      </p:sp>
      <p:pic>
        <p:nvPicPr>
          <p:cNvPr id="5" name="Picture 4">
            <a:extLst>
              <a:ext uri="{FF2B5EF4-FFF2-40B4-BE49-F238E27FC236}">
                <a16:creationId xmlns:a16="http://schemas.microsoft.com/office/drawing/2014/main" id="{79DDC9F5-4B2A-D14C-6B04-EAEC53E537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46335" y="3290453"/>
            <a:ext cx="5448242" cy="6023610"/>
          </a:xfrm>
          <a:prstGeom prst="rect">
            <a:avLst/>
          </a:prstGeom>
        </p:spPr>
      </p:pic>
      <p:pic>
        <p:nvPicPr>
          <p:cNvPr id="7" name="Content Placeholder 5">
            <a:extLst>
              <a:ext uri="{FF2B5EF4-FFF2-40B4-BE49-F238E27FC236}">
                <a16:creationId xmlns:a16="http://schemas.microsoft.com/office/drawing/2014/main" id="{4B7B79B2-7DBD-3AC0-918B-9EFAD7E409D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8766864" y="3883487"/>
            <a:ext cx="8769807" cy="4723872"/>
          </a:xfrm>
          <a:prstGeom prst="rect">
            <a:avLst/>
          </a:prstGeom>
          <a:noFill/>
          <a:ln w="9525">
            <a:noFill/>
            <a:miter lim="800000"/>
            <a:headEnd/>
            <a:tailEnd/>
          </a:ln>
        </p:spPr>
      </p:pic>
    </p:spTree>
    <p:extLst>
      <p:ext uri="{BB962C8B-B14F-4D97-AF65-F5344CB8AC3E}">
        <p14:creationId xmlns:p14="http://schemas.microsoft.com/office/powerpoint/2010/main" val="3125317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2C332-9735-1BF6-6C67-A7330DC1C7B1}"/>
              </a:ext>
            </a:extLst>
          </p:cNvPr>
          <p:cNvSpPr>
            <a:spLocks noGrp="1"/>
          </p:cNvSpPr>
          <p:nvPr>
            <p:ph type="title"/>
          </p:nvPr>
        </p:nvSpPr>
        <p:spPr/>
        <p:txBody>
          <a:bodyPr/>
          <a:lstStyle/>
          <a:p>
            <a:r>
              <a:rPr lang="en-US" sz="4800" b="0" dirty="0"/>
              <a:t>Downstream Tasks</a:t>
            </a:r>
            <a:endParaRPr lang="en-GB" sz="4800" dirty="0"/>
          </a:p>
        </p:txBody>
      </p:sp>
      <p:sp>
        <p:nvSpPr>
          <p:cNvPr id="4" name="Text Placeholder 3">
            <a:extLst>
              <a:ext uri="{FF2B5EF4-FFF2-40B4-BE49-F238E27FC236}">
                <a16:creationId xmlns:a16="http://schemas.microsoft.com/office/drawing/2014/main" id="{E05AF740-B519-F9FD-6253-E1307067FFF1}"/>
              </a:ext>
            </a:extLst>
          </p:cNvPr>
          <p:cNvSpPr>
            <a:spLocks noGrp="1"/>
          </p:cNvSpPr>
          <p:nvPr>
            <p:ph type="body" sz="quarter" idx="10"/>
          </p:nvPr>
        </p:nvSpPr>
        <p:spPr/>
        <p:txBody>
          <a:bodyPr/>
          <a:lstStyle/>
          <a:p>
            <a:r>
              <a:rPr lang="en-US" sz="3000" dirty="0">
                <a:solidFill>
                  <a:srgbClr val="76B900"/>
                </a:solidFill>
                <a:latin typeface="Trebuchet MS"/>
              </a:rPr>
              <a:t>Customize Models using </a:t>
            </a:r>
            <a:r>
              <a:rPr lang="en-GB" sz="3000" dirty="0">
                <a:solidFill>
                  <a:srgbClr val="76B900"/>
                </a:solidFill>
                <a:latin typeface="Trebuchet MS"/>
              </a:rPr>
              <a:t>Parameter-efficient tuning | Adapters</a:t>
            </a:r>
          </a:p>
        </p:txBody>
      </p:sp>
      <p:pic>
        <p:nvPicPr>
          <p:cNvPr id="6" name="Picture 5">
            <a:extLst>
              <a:ext uri="{FF2B5EF4-FFF2-40B4-BE49-F238E27FC236}">
                <a16:creationId xmlns:a16="http://schemas.microsoft.com/office/drawing/2014/main" id="{B5DB988D-5038-C6C0-5981-D30EA57458B7}"/>
              </a:ext>
            </a:extLst>
          </p:cNvPr>
          <p:cNvPicPr>
            <a:picLocks noChangeAspect="1"/>
          </p:cNvPicPr>
          <p:nvPr/>
        </p:nvPicPr>
        <p:blipFill>
          <a:blip r:embed="rId3" cstate="email">
            <a:alphaModFix/>
            <a:extLst>
              <a:ext uri="{28A0092B-C50C-407E-A947-70E740481C1C}">
                <a14:useLocalDpi xmlns:a14="http://schemas.microsoft.com/office/drawing/2010/main"/>
              </a:ext>
            </a:extLst>
          </a:blip>
          <a:stretch>
            <a:fillRect/>
          </a:stretch>
        </p:blipFill>
        <p:spPr>
          <a:xfrm>
            <a:off x="1544629" y="2798449"/>
            <a:ext cx="5498951" cy="5981021"/>
          </a:xfrm>
          <a:prstGeom prst="roundRect">
            <a:avLst>
              <a:gd name="adj" fmla="val 875"/>
            </a:avLst>
          </a:prstGeom>
          <a:noFill/>
          <a:ln>
            <a:noFill/>
          </a:ln>
          <a:effectLst>
            <a:outerShdw blurRad="57150" dist="19050" dir="5400000" algn="bl" rotWithShape="0">
              <a:srgbClr val="000000">
                <a:alpha val="50000"/>
              </a:srgbClr>
            </a:outerShdw>
          </a:effectLst>
        </p:spPr>
      </p:pic>
      <p:sp>
        <p:nvSpPr>
          <p:cNvPr id="8" name="TextBox 7">
            <a:extLst>
              <a:ext uri="{FF2B5EF4-FFF2-40B4-BE49-F238E27FC236}">
                <a16:creationId xmlns:a16="http://schemas.microsoft.com/office/drawing/2014/main" id="{45657B05-F91D-8358-18B3-904C5BE161B1}"/>
              </a:ext>
            </a:extLst>
          </p:cNvPr>
          <p:cNvSpPr txBox="1"/>
          <p:nvPr/>
        </p:nvSpPr>
        <p:spPr>
          <a:xfrm>
            <a:off x="0" y="9742793"/>
            <a:ext cx="17282118" cy="3231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1500" dirty="0" err="1">
                <a:solidFill>
                  <a:schemeClr val="tx2"/>
                </a:solidFill>
              </a:rPr>
              <a:t>Junxian</a:t>
            </a:r>
            <a:r>
              <a:rPr lang="en-GB" sz="1500" dirty="0">
                <a:solidFill>
                  <a:schemeClr val="tx2"/>
                </a:solidFill>
              </a:rPr>
              <a:t> He </a:t>
            </a:r>
            <a:r>
              <a:rPr lang="en-GB" sz="1500" dirty="0" err="1">
                <a:solidFill>
                  <a:schemeClr val="tx2"/>
                </a:solidFill>
              </a:rPr>
              <a:t>Chunting</a:t>
            </a:r>
            <a:r>
              <a:rPr lang="en-GB" sz="1500" dirty="0">
                <a:solidFill>
                  <a:schemeClr val="tx2"/>
                </a:solidFill>
              </a:rPr>
              <a:t> Zhou, </a:t>
            </a:r>
            <a:r>
              <a:rPr lang="en-GB" sz="1500" dirty="0" err="1">
                <a:solidFill>
                  <a:schemeClr val="tx2"/>
                </a:solidFill>
              </a:rPr>
              <a:t>Xuezhe</a:t>
            </a:r>
            <a:r>
              <a:rPr lang="en-GB" sz="1500" dirty="0">
                <a:solidFill>
                  <a:schemeClr val="tx2"/>
                </a:solidFill>
              </a:rPr>
              <a:t> Ma, Taylor Berg-Kirkpatrick, Graham </a:t>
            </a:r>
            <a:r>
              <a:rPr lang="en-GB" sz="1500" dirty="0" err="1">
                <a:solidFill>
                  <a:schemeClr val="tx2"/>
                </a:solidFill>
              </a:rPr>
              <a:t>Neubig</a:t>
            </a:r>
            <a:r>
              <a:rPr lang="en-GB" sz="1500" dirty="0">
                <a:solidFill>
                  <a:schemeClr val="tx2"/>
                </a:solidFill>
              </a:rPr>
              <a:t>. TOWARDS A UNIFIED VIEW OF PARAMETER-EFFICIENT TRANSFER LEARNING. ICLR 2022</a:t>
            </a:r>
          </a:p>
        </p:txBody>
      </p:sp>
      <p:pic>
        <p:nvPicPr>
          <p:cNvPr id="10" name="Picture 9">
            <a:extLst>
              <a:ext uri="{FF2B5EF4-FFF2-40B4-BE49-F238E27FC236}">
                <a16:creationId xmlns:a16="http://schemas.microsoft.com/office/drawing/2014/main" id="{63C9B6F4-21BE-DCEF-F931-2DE669706FCB}"/>
              </a:ext>
            </a:extLst>
          </p:cNvPr>
          <p:cNvPicPr>
            <a:picLocks noChangeAspect="1"/>
          </p:cNvPicPr>
          <p:nvPr/>
        </p:nvPicPr>
        <p:blipFill>
          <a:blip r:embed="rId4" cstate="email">
            <a:alphaModFix/>
            <a:extLst>
              <a:ext uri="{28A0092B-C50C-407E-A947-70E740481C1C}">
                <a14:useLocalDpi xmlns:a14="http://schemas.microsoft.com/office/drawing/2010/main"/>
              </a:ext>
            </a:extLst>
          </a:blip>
          <a:stretch>
            <a:fillRect/>
          </a:stretch>
        </p:blipFill>
        <p:spPr>
          <a:xfrm>
            <a:off x="7506497" y="4498800"/>
            <a:ext cx="10565106" cy="3429027"/>
          </a:xfrm>
          <a:prstGeom prst="roundRect">
            <a:avLst>
              <a:gd name="adj" fmla="val 875"/>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457854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Instructed LLM</a:t>
            </a:r>
            <a:endParaRPr lang="en-US" dirty="0"/>
          </a:p>
        </p:txBody>
      </p:sp>
    </p:spTree>
    <p:extLst>
      <p:ext uri="{BB962C8B-B14F-4D97-AF65-F5344CB8AC3E}">
        <p14:creationId xmlns:p14="http://schemas.microsoft.com/office/powerpoint/2010/main" val="320520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7335-D6C2-4F21-9202-BD5D4D43C4F4}"/>
              </a:ext>
            </a:extLst>
          </p:cNvPr>
          <p:cNvSpPr>
            <a:spLocks noGrp="1"/>
          </p:cNvSpPr>
          <p:nvPr>
            <p:ph type="title"/>
          </p:nvPr>
        </p:nvSpPr>
        <p:spPr/>
        <p:txBody>
          <a:bodyPr/>
          <a:lstStyle/>
          <a:p>
            <a:r>
              <a:rPr lang="en-GB" sz="4800" dirty="0"/>
              <a:t>Instructions Finetuning</a:t>
            </a:r>
          </a:p>
        </p:txBody>
      </p:sp>
      <p:sp>
        <p:nvSpPr>
          <p:cNvPr id="4" name="Text Placeholder 3">
            <a:extLst>
              <a:ext uri="{FF2B5EF4-FFF2-40B4-BE49-F238E27FC236}">
                <a16:creationId xmlns:a16="http://schemas.microsoft.com/office/drawing/2014/main" id="{F8BB9BA8-89D5-404F-A7E9-4DC6D3541B75}"/>
              </a:ext>
            </a:extLst>
          </p:cNvPr>
          <p:cNvSpPr>
            <a:spLocks noGrp="1"/>
          </p:cNvSpPr>
          <p:nvPr>
            <p:ph type="body" sz="quarter" idx="10"/>
          </p:nvPr>
        </p:nvSpPr>
        <p:spPr/>
        <p:txBody>
          <a:bodyPr/>
          <a:lstStyle/>
          <a:p>
            <a:r>
              <a:rPr lang="en-GB" sz="3000" dirty="0">
                <a:solidFill>
                  <a:srgbClr val="76B900"/>
                </a:solidFill>
                <a:latin typeface="Trebuchet MS"/>
              </a:rPr>
              <a:t>Dataset of Instructions (Queries and Answers)</a:t>
            </a:r>
          </a:p>
        </p:txBody>
      </p:sp>
      <p:sp>
        <p:nvSpPr>
          <p:cNvPr id="6" name="TextBox 5">
            <a:extLst>
              <a:ext uri="{FF2B5EF4-FFF2-40B4-BE49-F238E27FC236}">
                <a16:creationId xmlns:a16="http://schemas.microsoft.com/office/drawing/2014/main" id="{9621681B-C28B-7A6C-5F56-3F6FEE5EDA87}"/>
              </a:ext>
            </a:extLst>
          </p:cNvPr>
          <p:cNvSpPr txBox="1"/>
          <p:nvPr/>
        </p:nvSpPr>
        <p:spPr>
          <a:xfrm>
            <a:off x="951227" y="5217767"/>
            <a:ext cx="4461118" cy="361766"/>
          </a:xfrm>
          <a:prstGeom prst="rect">
            <a:avLst/>
          </a:prstGeom>
          <a:noFill/>
          <a:ln w="6350"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spcBef>
                <a:spcPts val="0"/>
              </a:spcBef>
              <a:spcAft>
                <a:spcPts val="0"/>
              </a:spcAft>
            </a:pPr>
            <a:r>
              <a:rPr lang="en-GB" sz="1751" dirty="0">
                <a:solidFill>
                  <a:srgbClr val="000000"/>
                </a:solidFill>
                <a:latin typeface="Open Sans"/>
                <a:sym typeface="Trebuchet MS"/>
              </a:rPr>
              <a:t>“Q: Who is the president of USA? </a:t>
            </a:r>
            <a:endParaRPr lang="fr-FR" sz="1751" dirty="0">
              <a:solidFill>
                <a:srgbClr val="000000"/>
              </a:solidFill>
              <a:latin typeface="Open Sans"/>
            </a:endParaRPr>
          </a:p>
        </p:txBody>
      </p:sp>
      <p:sp>
        <p:nvSpPr>
          <p:cNvPr id="7" name="TextBox 6">
            <a:extLst>
              <a:ext uri="{FF2B5EF4-FFF2-40B4-BE49-F238E27FC236}">
                <a16:creationId xmlns:a16="http://schemas.microsoft.com/office/drawing/2014/main" id="{318F569D-14C3-36F7-C599-472E53484C20}"/>
              </a:ext>
            </a:extLst>
          </p:cNvPr>
          <p:cNvSpPr txBox="1"/>
          <p:nvPr/>
        </p:nvSpPr>
        <p:spPr>
          <a:xfrm>
            <a:off x="11630013" y="4769288"/>
            <a:ext cx="5400687" cy="1978362"/>
          </a:xfrm>
          <a:prstGeom prst="rect">
            <a:avLst/>
          </a:prstGeom>
          <a:noFill/>
          <a:ln w="6350"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228578" fontAlgn="auto">
              <a:spcBef>
                <a:spcPts val="0"/>
              </a:spcBef>
              <a:spcAft>
                <a:spcPts val="0"/>
              </a:spcAft>
              <a:defRPr/>
            </a:pPr>
            <a:r>
              <a:rPr lang="en-GB" sz="1751" dirty="0">
                <a:solidFill>
                  <a:srgbClr val="000000"/>
                </a:solidFill>
                <a:latin typeface="Open Sans"/>
                <a:sym typeface="Trebuchet MS"/>
              </a:rPr>
              <a:t>Joseph Robinette Biden Jr. is an American politician who is the 46th and current president of the United States. A member of the Democratic Party, he previously served as the 47th vice president from 2009 to 2017 under President Barack Obama, and represented Delaware in the United States Senate from …”</a:t>
            </a:r>
            <a:endParaRPr lang="fr-FR" sz="1751" dirty="0">
              <a:solidFill>
                <a:srgbClr val="000000"/>
              </a:solidFill>
              <a:latin typeface="Open Sans"/>
            </a:endParaRPr>
          </a:p>
        </p:txBody>
      </p:sp>
      <p:sp>
        <p:nvSpPr>
          <p:cNvPr id="8" name="Arrow: Right 7">
            <a:extLst>
              <a:ext uri="{FF2B5EF4-FFF2-40B4-BE49-F238E27FC236}">
                <a16:creationId xmlns:a16="http://schemas.microsoft.com/office/drawing/2014/main" id="{4BAF569F-FF11-A9B7-634B-EB00CE317F27}"/>
              </a:ext>
            </a:extLst>
          </p:cNvPr>
          <p:cNvSpPr/>
          <p:nvPr/>
        </p:nvSpPr>
        <p:spPr>
          <a:xfrm>
            <a:off x="5927927" y="5151522"/>
            <a:ext cx="1094705" cy="52803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9" name="Arrow: Right 8">
            <a:extLst>
              <a:ext uri="{FF2B5EF4-FFF2-40B4-BE49-F238E27FC236}">
                <a16:creationId xmlns:a16="http://schemas.microsoft.com/office/drawing/2014/main" id="{4C371C1F-5927-C8E6-4F00-F8C3D0F8E564}"/>
              </a:ext>
            </a:extLst>
          </p:cNvPr>
          <p:cNvSpPr/>
          <p:nvPr/>
        </p:nvSpPr>
        <p:spPr>
          <a:xfrm>
            <a:off x="10295112" y="5151522"/>
            <a:ext cx="1094705" cy="52803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pic>
        <p:nvPicPr>
          <p:cNvPr id="12" name="Picture 11">
            <a:extLst>
              <a:ext uri="{FF2B5EF4-FFF2-40B4-BE49-F238E27FC236}">
                <a16:creationId xmlns:a16="http://schemas.microsoft.com/office/drawing/2014/main" id="{5B4622D5-0455-0660-C032-BBF8019DA85A}"/>
              </a:ext>
            </a:extLst>
          </p:cNvPr>
          <p:cNvPicPr>
            <a:picLocks noChangeAspect="1"/>
          </p:cNvPicPr>
          <p:nvPr/>
        </p:nvPicPr>
        <p:blipFill>
          <a:blip r:embed="rId3"/>
          <a:stretch>
            <a:fillRect/>
          </a:stretch>
        </p:blipFill>
        <p:spPr>
          <a:xfrm>
            <a:off x="7377231" y="3812581"/>
            <a:ext cx="2689075" cy="3083479"/>
          </a:xfrm>
          <a:prstGeom prst="rect">
            <a:avLst/>
          </a:prstGeom>
        </p:spPr>
      </p:pic>
    </p:spTree>
    <p:extLst>
      <p:ext uri="{BB962C8B-B14F-4D97-AF65-F5344CB8AC3E}">
        <p14:creationId xmlns:p14="http://schemas.microsoft.com/office/powerpoint/2010/main" val="723361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Context</a:t>
            </a:r>
            <a:endParaRPr lang="en-US"/>
          </a:p>
        </p:txBody>
      </p:sp>
    </p:spTree>
    <p:extLst>
      <p:ext uri="{BB962C8B-B14F-4D97-AF65-F5344CB8AC3E}">
        <p14:creationId xmlns:p14="http://schemas.microsoft.com/office/powerpoint/2010/main" val="532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D25993-DB6B-9FF6-712A-68126FB1C8DC}"/>
              </a:ext>
            </a:extLst>
          </p:cNvPr>
          <p:cNvPicPr>
            <a:picLocks noChangeAspect="1"/>
          </p:cNvPicPr>
          <p:nvPr/>
        </p:nvPicPr>
        <p:blipFill>
          <a:blip r:embed="rId3" cstate="email">
            <a:alphaModFix/>
            <a:extLst>
              <a:ext uri="{28A0092B-C50C-407E-A947-70E740481C1C}">
                <a14:useLocalDpi xmlns:a14="http://schemas.microsoft.com/office/drawing/2010/main"/>
              </a:ext>
            </a:extLst>
          </a:blip>
          <a:stretch>
            <a:fillRect/>
          </a:stretch>
        </p:blipFill>
        <p:spPr>
          <a:xfrm>
            <a:off x="942519" y="1761066"/>
            <a:ext cx="7388943" cy="5943601"/>
          </a:xfrm>
          <a:prstGeom prst="roundRect">
            <a:avLst>
              <a:gd name="adj" fmla="val 875"/>
            </a:avLst>
          </a:prstGeom>
          <a:noFill/>
          <a:ln>
            <a:noFill/>
          </a:ln>
          <a:effectLst>
            <a:outerShdw blurRad="57150" dist="19050" dir="5400000" algn="bl" rotWithShape="0">
              <a:srgbClr val="000000">
                <a:alpha val="50000"/>
              </a:srgbClr>
            </a:outerShdw>
          </a:effectLst>
        </p:spPr>
      </p:pic>
      <p:sp>
        <p:nvSpPr>
          <p:cNvPr id="3" name="Title 1">
            <a:extLst>
              <a:ext uri="{FF2B5EF4-FFF2-40B4-BE49-F238E27FC236}">
                <a16:creationId xmlns:a16="http://schemas.microsoft.com/office/drawing/2014/main" id="{0BA7C9BF-461A-FA19-AD8B-F6B18D5E17CF}"/>
              </a:ext>
            </a:extLst>
          </p:cNvPr>
          <p:cNvSpPr>
            <a:spLocks noGrp="1"/>
          </p:cNvSpPr>
          <p:nvPr>
            <p:ph type="title"/>
          </p:nvPr>
        </p:nvSpPr>
        <p:spPr/>
        <p:txBody>
          <a:bodyPr/>
          <a:lstStyle/>
          <a:p>
            <a:r>
              <a:rPr lang="en-GB" sz="4800" dirty="0"/>
              <a:t>Instructions Finetuning</a:t>
            </a:r>
          </a:p>
        </p:txBody>
      </p:sp>
      <p:pic>
        <p:nvPicPr>
          <p:cNvPr id="6" name="Picture 5">
            <a:extLst>
              <a:ext uri="{FF2B5EF4-FFF2-40B4-BE49-F238E27FC236}">
                <a16:creationId xmlns:a16="http://schemas.microsoft.com/office/drawing/2014/main" id="{C0377697-ABB4-AD05-D43D-EFE324460E00}"/>
              </a:ext>
            </a:extLst>
          </p:cNvPr>
          <p:cNvPicPr>
            <a:picLocks noChangeAspect="1"/>
          </p:cNvPicPr>
          <p:nvPr/>
        </p:nvPicPr>
        <p:blipFill rotWithShape="1">
          <a:blip r:embed="rId4" cstate="email">
            <a:alphaModFix/>
            <a:extLst>
              <a:ext uri="{28A0092B-C50C-407E-A947-70E740481C1C}">
                <a14:useLocalDpi xmlns:a14="http://schemas.microsoft.com/office/drawing/2010/main"/>
              </a:ext>
            </a:extLst>
          </a:blip>
          <a:srcRect/>
          <a:stretch/>
        </p:blipFill>
        <p:spPr>
          <a:xfrm>
            <a:off x="9754363" y="1761066"/>
            <a:ext cx="6853184" cy="7593362"/>
          </a:xfrm>
          <a:prstGeom prst="roundRect">
            <a:avLst>
              <a:gd name="adj" fmla="val 875"/>
            </a:avLst>
          </a:prstGeom>
          <a:noFill/>
          <a:ln>
            <a:noFill/>
          </a:ln>
          <a:effectLst>
            <a:outerShdw blurRad="57150" dist="19050" dir="5400000" algn="bl" rotWithShape="0">
              <a:srgbClr val="000000">
                <a:alpha val="50000"/>
              </a:srgbClr>
            </a:outerShdw>
          </a:effectLst>
        </p:spPr>
      </p:pic>
      <p:sp>
        <p:nvSpPr>
          <p:cNvPr id="7" name="TextBox 6">
            <a:extLst>
              <a:ext uri="{FF2B5EF4-FFF2-40B4-BE49-F238E27FC236}">
                <a16:creationId xmlns:a16="http://schemas.microsoft.com/office/drawing/2014/main" id="{1F6E8587-BC31-1B6A-59A7-96066C88DF13}"/>
              </a:ext>
            </a:extLst>
          </p:cNvPr>
          <p:cNvSpPr txBox="1"/>
          <p:nvPr/>
        </p:nvSpPr>
        <p:spPr>
          <a:xfrm>
            <a:off x="680721" y="1303004"/>
            <a:ext cx="1909036"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fontAlgn="base"/>
            <a:r>
              <a:rPr lang="en-GB" dirty="0">
                <a:solidFill>
                  <a:schemeClr val="tx2"/>
                </a:solidFill>
                <a:ea typeface="Times New Roman" panose="02020603050405020304" pitchFamily="18" charset="0"/>
                <a:cs typeface="Helvetica" panose="020B0604020202020204" pitchFamily="34" charset="0"/>
              </a:rPr>
              <a:t>FLAN [Google ]</a:t>
            </a:r>
            <a:endParaRPr lang="en-GB" dirty="0">
              <a:solidFill>
                <a:schemeClr val="tx2"/>
              </a:solidFill>
              <a:ea typeface="Calibri" panose="020F0502020204030204" pitchFamily="34" charset="0"/>
            </a:endParaRPr>
          </a:p>
        </p:txBody>
      </p:sp>
      <p:sp>
        <p:nvSpPr>
          <p:cNvPr id="8" name="TextBox 7">
            <a:extLst>
              <a:ext uri="{FF2B5EF4-FFF2-40B4-BE49-F238E27FC236}">
                <a16:creationId xmlns:a16="http://schemas.microsoft.com/office/drawing/2014/main" id="{7C8551C7-034A-D743-717A-BE4CFBFF7945}"/>
              </a:ext>
            </a:extLst>
          </p:cNvPr>
          <p:cNvSpPr txBox="1"/>
          <p:nvPr/>
        </p:nvSpPr>
        <p:spPr>
          <a:xfrm>
            <a:off x="9331211" y="1391734"/>
            <a:ext cx="2696454"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fontAlgn="base"/>
            <a:r>
              <a:rPr lang="en-GB" dirty="0" err="1">
                <a:solidFill>
                  <a:schemeClr val="tx2"/>
                </a:solidFill>
                <a:ea typeface="Times New Roman" panose="02020603050405020304" pitchFamily="18" charset="0"/>
                <a:cs typeface="Helvetica" panose="020B0604020202020204" pitchFamily="34" charset="0"/>
              </a:rPr>
              <a:t>InstructGPT</a:t>
            </a:r>
            <a:r>
              <a:rPr lang="en-GB" dirty="0">
                <a:solidFill>
                  <a:schemeClr val="tx2"/>
                </a:solidFill>
                <a:ea typeface="Times New Roman" panose="02020603050405020304" pitchFamily="18" charset="0"/>
                <a:cs typeface="Helvetica" panose="020B0604020202020204" pitchFamily="34" charset="0"/>
              </a:rPr>
              <a:t> [</a:t>
            </a:r>
            <a:r>
              <a:rPr lang="en-GB" dirty="0" err="1">
                <a:solidFill>
                  <a:schemeClr val="tx2"/>
                </a:solidFill>
                <a:ea typeface="Times New Roman" panose="02020603050405020304" pitchFamily="18" charset="0"/>
                <a:cs typeface="Helvetica" panose="020B0604020202020204" pitchFamily="34" charset="0"/>
              </a:rPr>
              <a:t>OpenAI</a:t>
            </a:r>
            <a:r>
              <a:rPr lang="en-GB" dirty="0">
                <a:solidFill>
                  <a:schemeClr val="tx2"/>
                </a:solidFill>
                <a:ea typeface="Times New Roman" panose="02020603050405020304" pitchFamily="18" charset="0"/>
                <a:cs typeface="Helvetica" panose="020B0604020202020204" pitchFamily="34" charset="0"/>
              </a:rPr>
              <a:t> ]</a:t>
            </a:r>
            <a:endParaRPr lang="en-GB" dirty="0">
              <a:solidFill>
                <a:schemeClr val="tx2"/>
              </a:solidFill>
              <a:ea typeface="Calibri" panose="020F0502020204030204" pitchFamily="34" charset="0"/>
            </a:endParaRPr>
          </a:p>
        </p:txBody>
      </p:sp>
      <p:pic>
        <p:nvPicPr>
          <p:cNvPr id="10" name="Picture 9">
            <a:extLst>
              <a:ext uri="{FF2B5EF4-FFF2-40B4-BE49-F238E27FC236}">
                <a16:creationId xmlns:a16="http://schemas.microsoft.com/office/drawing/2014/main" id="{F2C00BEB-A496-331C-353A-2353B506909E}"/>
              </a:ext>
            </a:extLst>
          </p:cNvPr>
          <p:cNvPicPr>
            <a:picLocks noChangeAspect="1"/>
          </p:cNvPicPr>
          <p:nvPr/>
        </p:nvPicPr>
        <p:blipFill>
          <a:blip r:embed="rId5" cstate="email">
            <a:alphaModFix/>
            <a:extLst>
              <a:ext uri="{28A0092B-C50C-407E-A947-70E740481C1C}">
                <a14:useLocalDpi xmlns:a14="http://schemas.microsoft.com/office/drawing/2010/main"/>
              </a:ext>
            </a:extLst>
          </a:blip>
          <a:stretch>
            <a:fillRect/>
          </a:stretch>
        </p:blipFill>
        <p:spPr>
          <a:xfrm>
            <a:off x="4030109" y="3273383"/>
            <a:ext cx="5301101" cy="7013617"/>
          </a:xfrm>
          <a:prstGeom prst="roundRect">
            <a:avLst>
              <a:gd name="adj" fmla="val 875"/>
            </a:avLst>
          </a:prstGeom>
          <a:noFill/>
          <a:ln>
            <a:noFill/>
          </a:ln>
          <a:effectLst>
            <a:outerShdw blurRad="57150" dist="19050" dir="5400000" algn="bl" rotWithShape="0">
              <a:srgbClr val="000000">
                <a:alpha val="50000"/>
              </a:srgbClr>
            </a:outerShdw>
          </a:effectLst>
        </p:spPr>
      </p:pic>
      <p:sp>
        <p:nvSpPr>
          <p:cNvPr id="11" name="TextBox 10">
            <a:extLst>
              <a:ext uri="{FF2B5EF4-FFF2-40B4-BE49-F238E27FC236}">
                <a16:creationId xmlns:a16="http://schemas.microsoft.com/office/drawing/2014/main" id="{91C765FA-2451-FE9D-603E-7D8BDDF6D21B}"/>
              </a:ext>
            </a:extLst>
          </p:cNvPr>
          <p:cNvSpPr txBox="1"/>
          <p:nvPr/>
        </p:nvSpPr>
        <p:spPr>
          <a:xfrm>
            <a:off x="2040466" y="9812004"/>
            <a:ext cx="2141023"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fontAlgn="base"/>
            <a:r>
              <a:rPr lang="en-GB" dirty="0">
                <a:solidFill>
                  <a:schemeClr val="tx2"/>
                </a:solidFill>
                <a:ea typeface="Times New Roman" panose="02020603050405020304" pitchFamily="18" charset="0"/>
                <a:cs typeface="Helvetica" panose="020B0604020202020204" pitchFamily="34" charset="0"/>
                <a:hlinkClick r:id="rId6"/>
              </a:rPr>
              <a:t>LaMDA [Google ]</a:t>
            </a:r>
            <a:endParaRPr lang="en-GB" dirty="0">
              <a:solidFill>
                <a:schemeClr val="tx2"/>
              </a:solidFill>
              <a:ea typeface="Calibri" panose="020F0502020204030204" pitchFamily="34" charset="0"/>
            </a:endParaRPr>
          </a:p>
        </p:txBody>
      </p:sp>
      <p:sp>
        <p:nvSpPr>
          <p:cNvPr id="2" name="Arrow: Right 1">
            <a:extLst>
              <a:ext uri="{FF2B5EF4-FFF2-40B4-BE49-F238E27FC236}">
                <a16:creationId xmlns:a16="http://schemas.microsoft.com/office/drawing/2014/main" id="{DBB59D74-D72E-3D2F-24E6-65ADFECBE0FF}"/>
              </a:ext>
            </a:extLst>
          </p:cNvPr>
          <p:cNvSpPr/>
          <p:nvPr/>
        </p:nvSpPr>
        <p:spPr>
          <a:xfrm rot="5400000">
            <a:off x="2437356" y="1394521"/>
            <a:ext cx="304800" cy="4174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4" name="Arrow: Right 3">
            <a:extLst>
              <a:ext uri="{FF2B5EF4-FFF2-40B4-BE49-F238E27FC236}">
                <a16:creationId xmlns:a16="http://schemas.microsoft.com/office/drawing/2014/main" id="{D82B9379-A39B-5CF6-DDD1-1B4693D900B4}"/>
              </a:ext>
            </a:extLst>
          </p:cNvPr>
          <p:cNvSpPr/>
          <p:nvPr/>
        </p:nvSpPr>
        <p:spPr>
          <a:xfrm rot="5400000">
            <a:off x="11759662" y="1431334"/>
            <a:ext cx="304800" cy="4174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9" name="Arrow: Right 8">
            <a:extLst>
              <a:ext uri="{FF2B5EF4-FFF2-40B4-BE49-F238E27FC236}">
                <a16:creationId xmlns:a16="http://schemas.microsoft.com/office/drawing/2014/main" id="{3B0A5565-79BF-6ADE-CD1A-F76BC7259827}"/>
              </a:ext>
            </a:extLst>
          </p:cNvPr>
          <p:cNvSpPr/>
          <p:nvPr/>
        </p:nvSpPr>
        <p:spPr>
          <a:xfrm>
            <a:off x="3876689" y="9787934"/>
            <a:ext cx="304800" cy="4174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509736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D25993-DB6B-9FF6-712A-68126FB1C8DC}"/>
              </a:ext>
            </a:extLst>
          </p:cNvPr>
          <p:cNvPicPr>
            <a:picLocks noChangeAspect="1"/>
          </p:cNvPicPr>
          <p:nvPr/>
        </p:nvPicPr>
        <p:blipFill>
          <a:blip r:embed="rId3" cstate="email">
            <a:alphaModFix/>
            <a:extLst>
              <a:ext uri="{28A0092B-C50C-407E-A947-70E740481C1C}">
                <a14:useLocalDpi xmlns:a14="http://schemas.microsoft.com/office/drawing/2010/main"/>
              </a:ext>
            </a:extLst>
          </a:blip>
          <a:stretch>
            <a:fillRect/>
          </a:stretch>
        </p:blipFill>
        <p:spPr>
          <a:xfrm>
            <a:off x="942519" y="1761066"/>
            <a:ext cx="7388943" cy="5943601"/>
          </a:xfrm>
          <a:prstGeom prst="roundRect">
            <a:avLst>
              <a:gd name="adj" fmla="val 875"/>
            </a:avLst>
          </a:prstGeom>
          <a:noFill/>
          <a:ln>
            <a:noFill/>
          </a:ln>
          <a:effectLst>
            <a:outerShdw blurRad="57150" dist="19050" dir="5400000" algn="bl" rotWithShape="0">
              <a:srgbClr val="000000">
                <a:alpha val="50000"/>
              </a:srgbClr>
            </a:outerShdw>
          </a:effectLst>
        </p:spPr>
      </p:pic>
      <p:sp>
        <p:nvSpPr>
          <p:cNvPr id="3" name="Title 1">
            <a:extLst>
              <a:ext uri="{FF2B5EF4-FFF2-40B4-BE49-F238E27FC236}">
                <a16:creationId xmlns:a16="http://schemas.microsoft.com/office/drawing/2014/main" id="{0BA7C9BF-461A-FA19-AD8B-F6B18D5E17CF}"/>
              </a:ext>
            </a:extLst>
          </p:cNvPr>
          <p:cNvSpPr>
            <a:spLocks noGrp="1"/>
          </p:cNvSpPr>
          <p:nvPr>
            <p:ph type="title"/>
          </p:nvPr>
        </p:nvSpPr>
        <p:spPr/>
        <p:txBody>
          <a:bodyPr/>
          <a:lstStyle/>
          <a:p>
            <a:r>
              <a:rPr lang="en-GB" sz="4800" dirty="0"/>
              <a:t>Instructions Finetuning</a:t>
            </a:r>
          </a:p>
        </p:txBody>
      </p:sp>
      <p:pic>
        <p:nvPicPr>
          <p:cNvPr id="6" name="Picture 5">
            <a:extLst>
              <a:ext uri="{FF2B5EF4-FFF2-40B4-BE49-F238E27FC236}">
                <a16:creationId xmlns:a16="http://schemas.microsoft.com/office/drawing/2014/main" id="{C0377697-ABB4-AD05-D43D-EFE324460E00}"/>
              </a:ext>
            </a:extLst>
          </p:cNvPr>
          <p:cNvPicPr>
            <a:picLocks noChangeAspect="1"/>
          </p:cNvPicPr>
          <p:nvPr/>
        </p:nvPicPr>
        <p:blipFill rotWithShape="1">
          <a:blip r:embed="rId4" cstate="email">
            <a:alphaModFix/>
            <a:extLst>
              <a:ext uri="{28A0092B-C50C-407E-A947-70E740481C1C}">
                <a14:useLocalDpi xmlns:a14="http://schemas.microsoft.com/office/drawing/2010/main"/>
              </a:ext>
            </a:extLst>
          </a:blip>
          <a:srcRect/>
          <a:stretch/>
        </p:blipFill>
        <p:spPr>
          <a:xfrm>
            <a:off x="9754363" y="1761066"/>
            <a:ext cx="6853184" cy="7593362"/>
          </a:xfrm>
          <a:prstGeom prst="roundRect">
            <a:avLst>
              <a:gd name="adj" fmla="val 875"/>
            </a:avLst>
          </a:prstGeom>
          <a:noFill/>
          <a:ln>
            <a:noFill/>
          </a:ln>
          <a:effectLst>
            <a:outerShdw blurRad="57150" dist="19050" dir="5400000" algn="bl" rotWithShape="0">
              <a:srgbClr val="000000">
                <a:alpha val="50000"/>
              </a:srgbClr>
            </a:outerShdw>
          </a:effectLst>
        </p:spPr>
      </p:pic>
      <p:sp>
        <p:nvSpPr>
          <p:cNvPr id="7" name="TextBox 6">
            <a:extLst>
              <a:ext uri="{FF2B5EF4-FFF2-40B4-BE49-F238E27FC236}">
                <a16:creationId xmlns:a16="http://schemas.microsoft.com/office/drawing/2014/main" id="{1F6E8587-BC31-1B6A-59A7-96066C88DF13}"/>
              </a:ext>
            </a:extLst>
          </p:cNvPr>
          <p:cNvSpPr txBox="1"/>
          <p:nvPr/>
        </p:nvSpPr>
        <p:spPr>
          <a:xfrm>
            <a:off x="942519" y="1303004"/>
            <a:ext cx="1647237"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fontAlgn="base"/>
            <a:r>
              <a:rPr lang="en-GB" dirty="0">
                <a:solidFill>
                  <a:schemeClr val="tx2"/>
                </a:solidFill>
                <a:ea typeface="Times New Roman" panose="02020603050405020304" pitchFamily="18" charset="0"/>
                <a:cs typeface="Helvetica" panose="020B0604020202020204" pitchFamily="34" charset="0"/>
              </a:rPr>
              <a:t>FLAN [Google ]</a:t>
            </a:r>
            <a:endParaRPr lang="en-GB" dirty="0">
              <a:solidFill>
                <a:schemeClr val="tx2"/>
              </a:solidFill>
              <a:ea typeface="Calibri" panose="020F0502020204030204" pitchFamily="34" charset="0"/>
            </a:endParaRPr>
          </a:p>
        </p:txBody>
      </p:sp>
      <p:sp>
        <p:nvSpPr>
          <p:cNvPr id="8" name="TextBox 7">
            <a:extLst>
              <a:ext uri="{FF2B5EF4-FFF2-40B4-BE49-F238E27FC236}">
                <a16:creationId xmlns:a16="http://schemas.microsoft.com/office/drawing/2014/main" id="{7C8551C7-034A-D743-717A-BE4CFBFF7945}"/>
              </a:ext>
            </a:extLst>
          </p:cNvPr>
          <p:cNvSpPr txBox="1"/>
          <p:nvPr/>
        </p:nvSpPr>
        <p:spPr>
          <a:xfrm>
            <a:off x="9661229" y="1391734"/>
            <a:ext cx="2366435"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fontAlgn="base"/>
            <a:r>
              <a:rPr lang="en-GB" dirty="0" err="1">
                <a:solidFill>
                  <a:schemeClr val="tx2"/>
                </a:solidFill>
                <a:ea typeface="Times New Roman" panose="02020603050405020304" pitchFamily="18" charset="0"/>
                <a:cs typeface="Helvetica" panose="020B0604020202020204" pitchFamily="34" charset="0"/>
              </a:rPr>
              <a:t>InstructGPT</a:t>
            </a:r>
            <a:r>
              <a:rPr lang="en-GB" dirty="0">
                <a:solidFill>
                  <a:schemeClr val="tx2"/>
                </a:solidFill>
                <a:ea typeface="Times New Roman" panose="02020603050405020304" pitchFamily="18" charset="0"/>
                <a:cs typeface="Helvetica" panose="020B0604020202020204" pitchFamily="34" charset="0"/>
              </a:rPr>
              <a:t> [</a:t>
            </a:r>
            <a:r>
              <a:rPr lang="en-GB" dirty="0" err="1">
                <a:solidFill>
                  <a:schemeClr val="tx2"/>
                </a:solidFill>
                <a:ea typeface="Times New Roman" panose="02020603050405020304" pitchFamily="18" charset="0"/>
                <a:cs typeface="Helvetica" panose="020B0604020202020204" pitchFamily="34" charset="0"/>
              </a:rPr>
              <a:t>OpenAI</a:t>
            </a:r>
            <a:r>
              <a:rPr lang="en-GB" dirty="0">
                <a:solidFill>
                  <a:schemeClr val="tx2"/>
                </a:solidFill>
                <a:ea typeface="Times New Roman" panose="02020603050405020304" pitchFamily="18" charset="0"/>
                <a:cs typeface="Helvetica" panose="020B0604020202020204" pitchFamily="34" charset="0"/>
              </a:rPr>
              <a:t> ]</a:t>
            </a:r>
            <a:endParaRPr lang="en-GB" dirty="0">
              <a:solidFill>
                <a:schemeClr val="tx2"/>
              </a:solidFill>
              <a:ea typeface="Calibri" panose="020F0502020204030204" pitchFamily="34" charset="0"/>
            </a:endParaRPr>
          </a:p>
        </p:txBody>
      </p:sp>
      <p:pic>
        <p:nvPicPr>
          <p:cNvPr id="10" name="Picture 9">
            <a:extLst>
              <a:ext uri="{FF2B5EF4-FFF2-40B4-BE49-F238E27FC236}">
                <a16:creationId xmlns:a16="http://schemas.microsoft.com/office/drawing/2014/main" id="{F2C00BEB-A496-331C-353A-2353B506909E}"/>
              </a:ext>
            </a:extLst>
          </p:cNvPr>
          <p:cNvPicPr>
            <a:picLocks noChangeAspect="1"/>
          </p:cNvPicPr>
          <p:nvPr/>
        </p:nvPicPr>
        <p:blipFill>
          <a:blip r:embed="rId5" cstate="email">
            <a:alphaModFix/>
            <a:extLst>
              <a:ext uri="{28A0092B-C50C-407E-A947-70E740481C1C}">
                <a14:useLocalDpi xmlns:a14="http://schemas.microsoft.com/office/drawing/2010/main"/>
              </a:ext>
            </a:extLst>
          </a:blip>
          <a:stretch>
            <a:fillRect/>
          </a:stretch>
        </p:blipFill>
        <p:spPr>
          <a:xfrm>
            <a:off x="4030109" y="3273383"/>
            <a:ext cx="5301101" cy="7013617"/>
          </a:xfrm>
          <a:prstGeom prst="roundRect">
            <a:avLst>
              <a:gd name="adj" fmla="val 875"/>
            </a:avLst>
          </a:prstGeom>
          <a:noFill/>
          <a:ln>
            <a:noFill/>
          </a:ln>
          <a:effectLst>
            <a:outerShdw blurRad="57150" dist="19050" dir="5400000" algn="bl" rotWithShape="0">
              <a:srgbClr val="000000">
                <a:alpha val="50000"/>
              </a:srgbClr>
            </a:outerShdw>
          </a:effectLst>
        </p:spPr>
      </p:pic>
      <p:sp>
        <p:nvSpPr>
          <p:cNvPr id="11" name="TextBox 10">
            <a:extLst>
              <a:ext uri="{FF2B5EF4-FFF2-40B4-BE49-F238E27FC236}">
                <a16:creationId xmlns:a16="http://schemas.microsoft.com/office/drawing/2014/main" id="{91C765FA-2451-FE9D-603E-7D8BDDF6D21B}"/>
              </a:ext>
            </a:extLst>
          </p:cNvPr>
          <p:cNvSpPr txBox="1"/>
          <p:nvPr/>
        </p:nvSpPr>
        <p:spPr>
          <a:xfrm>
            <a:off x="2040466" y="9812004"/>
            <a:ext cx="2141023"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fontAlgn="base"/>
            <a:r>
              <a:rPr lang="en-GB" dirty="0">
                <a:solidFill>
                  <a:schemeClr val="tx2"/>
                </a:solidFill>
                <a:ea typeface="Times New Roman" panose="02020603050405020304" pitchFamily="18" charset="0"/>
                <a:cs typeface="Helvetica" panose="020B0604020202020204" pitchFamily="34" charset="0"/>
                <a:hlinkClick r:id="rId6"/>
              </a:rPr>
              <a:t>LaMDA [Google ]</a:t>
            </a:r>
            <a:endParaRPr lang="en-GB" dirty="0">
              <a:solidFill>
                <a:schemeClr val="tx2"/>
              </a:solidFill>
              <a:ea typeface="Calibri" panose="020F0502020204030204" pitchFamily="34" charset="0"/>
            </a:endParaRPr>
          </a:p>
        </p:txBody>
      </p:sp>
      <p:sp>
        <p:nvSpPr>
          <p:cNvPr id="2" name="Arrow: Right 1">
            <a:extLst>
              <a:ext uri="{FF2B5EF4-FFF2-40B4-BE49-F238E27FC236}">
                <a16:creationId xmlns:a16="http://schemas.microsoft.com/office/drawing/2014/main" id="{DBB59D74-D72E-3D2F-24E6-65ADFECBE0FF}"/>
              </a:ext>
            </a:extLst>
          </p:cNvPr>
          <p:cNvSpPr/>
          <p:nvPr/>
        </p:nvSpPr>
        <p:spPr>
          <a:xfrm rot="5400000">
            <a:off x="2437356" y="1394521"/>
            <a:ext cx="304800" cy="4174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4" name="Arrow: Right 3">
            <a:extLst>
              <a:ext uri="{FF2B5EF4-FFF2-40B4-BE49-F238E27FC236}">
                <a16:creationId xmlns:a16="http://schemas.microsoft.com/office/drawing/2014/main" id="{D82B9379-A39B-5CF6-DDD1-1B4693D900B4}"/>
              </a:ext>
            </a:extLst>
          </p:cNvPr>
          <p:cNvSpPr/>
          <p:nvPr/>
        </p:nvSpPr>
        <p:spPr>
          <a:xfrm rot="5400000">
            <a:off x="11759662" y="1431334"/>
            <a:ext cx="304800" cy="4174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9" name="Arrow: Right 8">
            <a:extLst>
              <a:ext uri="{FF2B5EF4-FFF2-40B4-BE49-F238E27FC236}">
                <a16:creationId xmlns:a16="http://schemas.microsoft.com/office/drawing/2014/main" id="{3B0A5565-79BF-6ADE-CD1A-F76BC7259827}"/>
              </a:ext>
            </a:extLst>
          </p:cNvPr>
          <p:cNvSpPr/>
          <p:nvPr/>
        </p:nvSpPr>
        <p:spPr>
          <a:xfrm>
            <a:off x="3876689" y="9787934"/>
            <a:ext cx="304800" cy="4174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pic>
        <p:nvPicPr>
          <p:cNvPr id="12" name="Picture 11">
            <a:extLst>
              <a:ext uri="{FF2B5EF4-FFF2-40B4-BE49-F238E27FC236}">
                <a16:creationId xmlns:a16="http://schemas.microsoft.com/office/drawing/2014/main" id="{22F8BD5D-4894-7275-1EB8-7FE2322C175B}"/>
              </a:ext>
            </a:extLst>
          </p:cNvPr>
          <p:cNvPicPr>
            <a:picLocks noChangeAspect="1"/>
          </p:cNvPicPr>
          <p:nvPr/>
        </p:nvPicPr>
        <p:blipFill rotWithShape="1">
          <a:blip r:embed="rId7" cstate="email">
            <a:alphaModFix/>
            <a:extLst>
              <a:ext uri="{28A0092B-C50C-407E-A947-70E740481C1C}">
                <a14:useLocalDpi xmlns:a14="http://schemas.microsoft.com/office/drawing/2010/main"/>
              </a:ext>
            </a:extLst>
          </a:blip>
          <a:srcRect/>
          <a:stretch/>
        </p:blipFill>
        <p:spPr>
          <a:xfrm>
            <a:off x="10890764" y="4880784"/>
            <a:ext cx="6734253" cy="4172434"/>
          </a:xfrm>
          <a:prstGeom prst="roundRect">
            <a:avLst>
              <a:gd name="adj" fmla="val 875"/>
            </a:avLst>
          </a:prstGeom>
          <a:noFill/>
          <a:ln>
            <a:noFill/>
          </a:ln>
          <a:effectLst>
            <a:outerShdw blurRad="57150" dist="19050" dir="5400000" algn="bl" rotWithShape="0">
              <a:srgbClr val="000000">
                <a:alpha val="50000"/>
              </a:srgbClr>
            </a:outerShdw>
          </a:effectLst>
        </p:spPr>
      </p:pic>
      <p:cxnSp>
        <p:nvCxnSpPr>
          <p:cNvPr id="13" name="Straight Connector 12">
            <a:extLst>
              <a:ext uri="{FF2B5EF4-FFF2-40B4-BE49-F238E27FC236}">
                <a16:creationId xmlns:a16="http://schemas.microsoft.com/office/drawing/2014/main" id="{32A05605-4D73-0E51-19A8-0C77C4088A4A}"/>
              </a:ext>
            </a:extLst>
          </p:cNvPr>
          <p:cNvCxnSpPr>
            <a:cxnSpLocks/>
          </p:cNvCxnSpPr>
          <p:nvPr/>
        </p:nvCxnSpPr>
        <p:spPr>
          <a:xfrm flipH="1" flipV="1">
            <a:off x="12451976" y="5997388"/>
            <a:ext cx="2716306" cy="349624"/>
          </a:xfrm>
          <a:prstGeom prst="line">
            <a:avLst/>
          </a:prstGeom>
          <a:ln w="28575">
            <a:solidFill>
              <a:schemeClr val="accent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735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Change in the NLP paradigm</a:t>
            </a:r>
            <a:endParaRPr lang="en-US" dirty="0"/>
          </a:p>
        </p:txBody>
      </p:sp>
    </p:spTree>
    <p:extLst>
      <p:ext uri="{BB962C8B-B14F-4D97-AF65-F5344CB8AC3E}">
        <p14:creationId xmlns:p14="http://schemas.microsoft.com/office/powerpoint/2010/main" val="194413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10"/>
          <p:cNvSpPr txBox="1">
            <a:spLocks noGrp="1"/>
          </p:cNvSpPr>
          <p:nvPr>
            <p:ph type="title"/>
          </p:nvPr>
        </p:nvSpPr>
        <p:spPr>
          <a:xfrm>
            <a:off x="830580" y="533400"/>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NEW NLP APPROACH (CIRCA 2021)</a:t>
            </a:r>
            <a:endParaRPr/>
          </a:p>
        </p:txBody>
      </p:sp>
      <p:sp>
        <p:nvSpPr>
          <p:cNvPr id="495" name="Google Shape;495;p10"/>
          <p:cNvSpPr txBox="1">
            <a:spLocks noGrp="1"/>
          </p:cNvSpPr>
          <p:nvPr>
            <p:ph type="body" idx="2"/>
          </p:nvPr>
        </p:nvSpPr>
        <p:spPr>
          <a:xfrm>
            <a:off x="830580" y="2307195"/>
            <a:ext cx="8108704" cy="4541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200"/>
              <a:buFont typeface="Trebuchet MS"/>
              <a:buNone/>
            </a:pPr>
            <a:r>
              <a:rPr lang="en-US"/>
              <a:t>Step 1: Train a </a:t>
            </a:r>
            <a:r>
              <a:rPr lang="en-US" u="sng"/>
              <a:t>Very Deep/HUGE</a:t>
            </a:r>
            <a:r>
              <a:rPr lang="en-US"/>
              <a:t> model</a:t>
            </a:r>
            <a:endParaRPr/>
          </a:p>
        </p:txBody>
      </p:sp>
      <p:sp>
        <p:nvSpPr>
          <p:cNvPr id="496" name="Google Shape;496;p10"/>
          <p:cNvSpPr txBox="1">
            <a:spLocks noGrp="1"/>
          </p:cNvSpPr>
          <p:nvPr>
            <p:ph type="body" idx="4"/>
          </p:nvPr>
        </p:nvSpPr>
        <p:spPr>
          <a:xfrm>
            <a:off x="9348718" y="2307195"/>
            <a:ext cx="8108704" cy="4541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200"/>
              <a:buFont typeface="Trebuchet MS"/>
              <a:buNone/>
            </a:pPr>
            <a:r>
              <a:rPr lang="en-US"/>
              <a:t>Step 2. Ask questions</a:t>
            </a:r>
            <a:endParaRPr/>
          </a:p>
        </p:txBody>
      </p:sp>
      <p:grpSp>
        <p:nvGrpSpPr>
          <p:cNvPr id="497" name="Google Shape;497;p10"/>
          <p:cNvGrpSpPr/>
          <p:nvPr/>
        </p:nvGrpSpPr>
        <p:grpSpPr>
          <a:xfrm>
            <a:off x="1902651" y="3891668"/>
            <a:ext cx="6241526" cy="3633966"/>
            <a:chOff x="11510852" y="5856546"/>
            <a:chExt cx="11931637" cy="6946885"/>
          </a:xfrm>
        </p:grpSpPr>
        <p:pic>
          <p:nvPicPr>
            <p:cNvPr id="498" name="Google Shape;498;p10" descr="Brain in head outlin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5271505" y="8145706"/>
              <a:ext cx="4657725" cy="4657725"/>
            </a:xfrm>
            <a:prstGeom prst="rect">
              <a:avLst/>
            </a:prstGeom>
            <a:noFill/>
            <a:ln>
              <a:noFill/>
            </a:ln>
          </p:spPr>
        </p:pic>
        <p:grpSp>
          <p:nvGrpSpPr>
            <p:cNvPr id="499" name="Google Shape;499;p10"/>
            <p:cNvGrpSpPr/>
            <p:nvPr/>
          </p:nvGrpSpPr>
          <p:grpSpPr>
            <a:xfrm>
              <a:off x="12405110" y="5859921"/>
              <a:ext cx="2895600" cy="3376258"/>
              <a:chOff x="7608277" y="6510337"/>
              <a:chExt cx="2895600" cy="3376258"/>
            </a:xfrm>
          </p:grpSpPr>
          <p:pic>
            <p:nvPicPr>
              <p:cNvPr id="500" name="Google Shape;500;p10" descr="Open book outlin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608277" y="6510337"/>
                <a:ext cx="2895600" cy="2895600"/>
              </a:xfrm>
              <a:prstGeom prst="rect">
                <a:avLst/>
              </a:prstGeom>
              <a:noFill/>
              <a:ln>
                <a:noFill/>
              </a:ln>
            </p:spPr>
          </p:pic>
          <p:sp>
            <p:nvSpPr>
              <p:cNvPr id="501" name="Google Shape;501;p10"/>
              <p:cNvSpPr txBox="1"/>
              <p:nvPr/>
            </p:nvSpPr>
            <p:spPr>
              <a:xfrm>
                <a:off x="8075675" y="8886095"/>
                <a:ext cx="2399100" cy="1000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chemeClr val="dk2"/>
                    </a:solidFill>
                    <a:latin typeface="Trebuchet MS"/>
                    <a:ea typeface="Trebuchet MS"/>
                    <a:cs typeface="Trebuchet MS"/>
                    <a:sym typeface="Trebuchet MS"/>
                  </a:rPr>
                  <a:t>General Knowledge</a:t>
                </a:r>
                <a:endParaRPr sz="1200"/>
              </a:p>
            </p:txBody>
          </p:sp>
        </p:grpSp>
        <p:grpSp>
          <p:nvGrpSpPr>
            <p:cNvPr id="502" name="Google Shape;502;p10"/>
            <p:cNvGrpSpPr/>
            <p:nvPr/>
          </p:nvGrpSpPr>
          <p:grpSpPr>
            <a:xfrm>
              <a:off x="11510852" y="9349847"/>
              <a:ext cx="2895600" cy="2964048"/>
              <a:chOff x="7608277" y="6510337"/>
              <a:chExt cx="2895600" cy="2964048"/>
            </a:xfrm>
          </p:grpSpPr>
          <p:pic>
            <p:nvPicPr>
              <p:cNvPr id="503" name="Google Shape;503;p10" descr="Open book outlin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608277" y="6510337"/>
                <a:ext cx="2895600" cy="2895600"/>
              </a:xfrm>
              <a:prstGeom prst="rect">
                <a:avLst/>
              </a:prstGeom>
              <a:noFill/>
              <a:ln>
                <a:noFill/>
              </a:ln>
            </p:spPr>
          </p:pic>
          <p:sp>
            <p:nvSpPr>
              <p:cNvPr id="504" name="Google Shape;504;p10"/>
              <p:cNvSpPr txBox="1"/>
              <p:nvPr/>
            </p:nvSpPr>
            <p:spPr>
              <a:xfrm>
                <a:off x="8615068" y="8886085"/>
                <a:ext cx="1620900" cy="588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chemeClr val="dk2"/>
                    </a:solidFill>
                    <a:latin typeface="Trebuchet MS"/>
                    <a:ea typeface="Trebuchet MS"/>
                    <a:cs typeface="Trebuchet MS"/>
                    <a:sym typeface="Trebuchet MS"/>
                  </a:rPr>
                  <a:t>Science</a:t>
                </a:r>
                <a:endParaRPr sz="1200"/>
              </a:p>
            </p:txBody>
          </p:sp>
        </p:grpSp>
        <p:grpSp>
          <p:nvGrpSpPr>
            <p:cNvPr id="505" name="Google Shape;505;p10"/>
            <p:cNvGrpSpPr/>
            <p:nvPr/>
          </p:nvGrpSpPr>
          <p:grpSpPr>
            <a:xfrm>
              <a:off x="19349630" y="5856546"/>
              <a:ext cx="2895600" cy="2964040"/>
              <a:chOff x="7608277" y="6510337"/>
              <a:chExt cx="2895600" cy="2964040"/>
            </a:xfrm>
          </p:grpSpPr>
          <p:pic>
            <p:nvPicPr>
              <p:cNvPr id="506" name="Google Shape;506;p10" descr="Open book outlin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608277" y="6510337"/>
                <a:ext cx="2895600" cy="2895600"/>
              </a:xfrm>
              <a:prstGeom prst="rect">
                <a:avLst/>
              </a:prstGeom>
              <a:noFill/>
              <a:ln>
                <a:noFill/>
              </a:ln>
            </p:spPr>
          </p:pic>
          <p:sp>
            <p:nvSpPr>
              <p:cNvPr id="507" name="Google Shape;507;p10"/>
              <p:cNvSpPr txBox="1"/>
              <p:nvPr/>
            </p:nvSpPr>
            <p:spPr>
              <a:xfrm>
                <a:off x="8498043" y="8886077"/>
                <a:ext cx="1916700" cy="588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chemeClr val="dk2"/>
                    </a:solidFill>
                    <a:latin typeface="Trebuchet MS"/>
                    <a:ea typeface="Trebuchet MS"/>
                    <a:cs typeface="Trebuchet MS"/>
                    <a:sym typeface="Trebuchet MS"/>
                  </a:rPr>
                  <a:t>Literature</a:t>
                </a:r>
                <a:endParaRPr sz="1200"/>
              </a:p>
            </p:txBody>
          </p:sp>
        </p:grpSp>
        <p:grpSp>
          <p:nvGrpSpPr>
            <p:cNvPr id="508" name="Google Shape;508;p10"/>
            <p:cNvGrpSpPr/>
            <p:nvPr/>
          </p:nvGrpSpPr>
          <p:grpSpPr>
            <a:xfrm>
              <a:off x="20546889" y="9410671"/>
              <a:ext cx="2895600" cy="2964063"/>
              <a:chOff x="7608277" y="6510337"/>
              <a:chExt cx="2895600" cy="2964063"/>
            </a:xfrm>
          </p:grpSpPr>
          <p:pic>
            <p:nvPicPr>
              <p:cNvPr id="509" name="Google Shape;509;p10" descr="Open book outline"/>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608277" y="6510337"/>
                <a:ext cx="2895600" cy="2895600"/>
              </a:xfrm>
              <a:prstGeom prst="rect">
                <a:avLst/>
              </a:prstGeom>
              <a:noFill/>
              <a:ln>
                <a:noFill/>
              </a:ln>
            </p:spPr>
          </p:pic>
          <p:sp>
            <p:nvSpPr>
              <p:cNvPr id="510" name="Google Shape;510;p10"/>
              <p:cNvSpPr txBox="1"/>
              <p:nvPr/>
            </p:nvSpPr>
            <p:spPr>
              <a:xfrm>
                <a:off x="7990657" y="8886100"/>
                <a:ext cx="1478400" cy="588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chemeClr val="dk2"/>
                    </a:solidFill>
                    <a:latin typeface="Trebuchet MS"/>
                    <a:ea typeface="Trebuchet MS"/>
                    <a:cs typeface="Trebuchet MS"/>
                    <a:sym typeface="Trebuchet MS"/>
                  </a:rPr>
                  <a:t>GitHub</a:t>
                </a:r>
                <a:endParaRPr sz="1200"/>
              </a:p>
            </p:txBody>
          </p:sp>
        </p:grpSp>
        <p:sp>
          <p:nvSpPr>
            <p:cNvPr id="511" name="Google Shape;511;p10"/>
            <p:cNvSpPr/>
            <p:nvPr/>
          </p:nvSpPr>
          <p:spPr>
            <a:xfrm>
              <a:off x="14653845" y="10474568"/>
              <a:ext cx="617659" cy="818073"/>
            </a:xfrm>
            <a:prstGeom prst="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1600">
                <a:solidFill>
                  <a:schemeClr val="lt1"/>
                </a:solidFill>
                <a:latin typeface="Trebuchet MS"/>
                <a:ea typeface="Trebuchet MS"/>
                <a:cs typeface="Trebuchet MS"/>
                <a:sym typeface="Trebuchet MS"/>
              </a:endParaRPr>
            </a:p>
          </p:txBody>
        </p:sp>
        <p:sp>
          <p:nvSpPr>
            <p:cNvPr id="512" name="Google Shape;512;p10"/>
            <p:cNvSpPr/>
            <p:nvPr/>
          </p:nvSpPr>
          <p:spPr>
            <a:xfrm rot="1800000">
              <a:off x="15594420" y="7774749"/>
              <a:ext cx="617659" cy="818073"/>
            </a:xfrm>
            <a:prstGeom prst="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1600">
                <a:solidFill>
                  <a:schemeClr val="lt1"/>
                </a:solidFill>
                <a:latin typeface="Trebuchet MS"/>
                <a:ea typeface="Trebuchet MS"/>
                <a:cs typeface="Trebuchet MS"/>
                <a:sym typeface="Trebuchet MS"/>
              </a:endParaRPr>
            </a:p>
          </p:txBody>
        </p:sp>
        <p:sp>
          <p:nvSpPr>
            <p:cNvPr id="513" name="Google Shape;513;p10"/>
            <p:cNvSpPr/>
            <p:nvPr/>
          </p:nvSpPr>
          <p:spPr>
            <a:xfrm rot="8100000">
              <a:off x="18596427" y="7939794"/>
              <a:ext cx="617659" cy="818073"/>
            </a:xfrm>
            <a:prstGeom prst="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1600">
                <a:solidFill>
                  <a:schemeClr val="lt1"/>
                </a:solidFill>
                <a:latin typeface="Trebuchet MS"/>
                <a:ea typeface="Trebuchet MS"/>
                <a:cs typeface="Trebuchet MS"/>
                <a:sym typeface="Trebuchet MS"/>
              </a:endParaRPr>
            </a:p>
          </p:txBody>
        </p:sp>
        <p:sp>
          <p:nvSpPr>
            <p:cNvPr id="514" name="Google Shape;514;p10"/>
            <p:cNvSpPr/>
            <p:nvPr/>
          </p:nvSpPr>
          <p:spPr>
            <a:xfrm rot="10800000">
              <a:off x="19642636" y="10474568"/>
              <a:ext cx="617659" cy="818073"/>
            </a:xfrm>
            <a:prstGeom prst="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1600">
                <a:solidFill>
                  <a:schemeClr val="lt1"/>
                </a:solidFill>
                <a:latin typeface="Trebuchet MS"/>
                <a:ea typeface="Trebuchet MS"/>
                <a:cs typeface="Trebuchet MS"/>
                <a:sym typeface="Trebuchet MS"/>
              </a:endParaRPr>
            </a:p>
          </p:txBody>
        </p:sp>
      </p:grpSp>
      <p:grpSp>
        <p:nvGrpSpPr>
          <p:cNvPr id="515" name="Google Shape;515;p10"/>
          <p:cNvGrpSpPr/>
          <p:nvPr/>
        </p:nvGrpSpPr>
        <p:grpSpPr>
          <a:xfrm>
            <a:off x="9102843" y="4649022"/>
            <a:ext cx="8964894" cy="2223344"/>
            <a:chOff x="8464676" y="14246313"/>
            <a:chExt cx="18780728" cy="4657725"/>
          </a:xfrm>
        </p:grpSpPr>
        <p:pic>
          <p:nvPicPr>
            <p:cNvPr id="516" name="Google Shape;516;p10" descr="Brain in head outline"/>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6576391" y="14246313"/>
              <a:ext cx="4657726" cy="4657725"/>
            </a:xfrm>
            <a:prstGeom prst="rect">
              <a:avLst/>
            </a:prstGeom>
            <a:noFill/>
            <a:ln>
              <a:noFill/>
            </a:ln>
          </p:spPr>
        </p:pic>
        <p:sp>
          <p:nvSpPr>
            <p:cNvPr id="517" name="Google Shape;517;p10"/>
            <p:cNvSpPr txBox="1"/>
            <p:nvPr/>
          </p:nvSpPr>
          <p:spPr>
            <a:xfrm>
              <a:off x="8464676" y="15607367"/>
              <a:ext cx="7322036"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2"/>
                  </a:solidFill>
                  <a:latin typeface="Trebuchet MS"/>
                  <a:ea typeface="Trebuchet MS"/>
                  <a:cs typeface="Trebuchet MS"/>
                  <a:sym typeface="Trebuchet MS"/>
                </a:rPr>
                <a:t>‘Q: Would you say this movie review is positive or negative? “I loved that movie”’</a:t>
              </a:r>
              <a:endParaRPr/>
            </a:p>
          </p:txBody>
        </p:sp>
        <p:sp>
          <p:nvSpPr>
            <p:cNvPr id="518" name="Google Shape;518;p10"/>
            <p:cNvSpPr txBox="1"/>
            <p:nvPr/>
          </p:nvSpPr>
          <p:spPr>
            <a:xfrm>
              <a:off x="19923369" y="16142009"/>
              <a:ext cx="7322035" cy="7737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2"/>
                  </a:solidFill>
                  <a:latin typeface="Trebuchet MS"/>
                  <a:ea typeface="Trebuchet MS"/>
                  <a:cs typeface="Trebuchet MS"/>
                  <a:sym typeface="Trebuchet MS"/>
                </a:rPr>
                <a:t>‘A: Negative’</a:t>
              </a:r>
              <a:endParaRPr/>
            </a:p>
          </p:txBody>
        </p:sp>
        <p:sp>
          <p:nvSpPr>
            <p:cNvPr id="519" name="Google Shape;519;p10"/>
            <p:cNvSpPr/>
            <p:nvPr/>
          </p:nvSpPr>
          <p:spPr>
            <a:xfrm>
              <a:off x="16267563" y="16086917"/>
              <a:ext cx="617659" cy="818073"/>
            </a:xfrm>
            <a:prstGeom prst="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520" name="Google Shape;520;p10"/>
            <p:cNvSpPr/>
            <p:nvPr/>
          </p:nvSpPr>
          <p:spPr>
            <a:xfrm>
              <a:off x="21140372" y="16086917"/>
              <a:ext cx="617659" cy="818073"/>
            </a:xfrm>
            <a:prstGeom prst="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521" name="Google Shape;521;p10"/>
          <p:cNvSpPr/>
          <p:nvPr/>
        </p:nvSpPr>
        <p:spPr>
          <a:xfrm>
            <a:off x="2890689" y="8437563"/>
            <a:ext cx="12557676" cy="9144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chemeClr val="lt1"/>
                </a:solidFill>
                <a:latin typeface="Arial"/>
                <a:ea typeface="Arial"/>
                <a:cs typeface="Arial"/>
                <a:sym typeface="Arial"/>
              </a:rPr>
              <a:t>Huge means Billions of parameters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6">
                                            <p:txEl>
                                              <p:pRg st="0" end="0"/>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15"/>
                                        </p:tgtEl>
                                        <p:attrNameLst>
                                          <p:attrName>style.visibility</p:attrName>
                                        </p:attrNameLst>
                                      </p:cBhvr>
                                      <p:to>
                                        <p:strVal val="visible"/>
                                      </p:to>
                                    </p:set>
                                    <p:animEffect transition="in" filter="fade">
                                      <p:cBhvr>
                                        <p:cTn id="13" dur="500"/>
                                        <p:tgtEl>
                                          <p:spTgt spid="515"/>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521"/>
                                        </p:tgtEl>
                                        <p:attrNameLst>
                                          <p:attrName>style.visibility</p:attrName>
                                        </p:attrNameLst>
                                      </p:cBhvr>
                                      <p:to>
                                        <p:strVal val="visible"/>
                                      </p:to>
                                    </p:set>
                                    <p:anim calcmode="lin" valueType="num">
                                      <p:cBhvr additive="base">
                                        <p:cTn id="18" dur="500"/>
                                        <p:tgtEl>
                                          <p:spTgt spid="521"/>
                                        </p:tgtEl>
                                        <p:attrNameLst>
                                          <p:attrName>ppt_w</p:attrName>
                                        </p:attrNameLst>
                                      </p:cBhvr>
                                      <p:tavLst>
                                        <p:tav tm="0">
                                          <p:val>
                                            <p:strVal val="0"/>
                                          </p:val>
                                        </p:tav>
                                        <p:tav tm="100000">
                                          <p:val>
                                            <p:strVal val="#ppt_w"/>
                                          </p:val>
                                        </p:tav>
                                      </p:tavLst>
                                    </p:anim>
                                    <p:anim calcmode="lin" valueType="num">
                                      <p:cBhvr additive="base">
                                        <p:cTn id="19" dur="500"/>
                                        <p:tgtEl>
                                          <p:spTgt spid="52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12"/>
          <p:cNvSpPr txBox="1">
            <a:spLocks noGrp="1"/>
          </p:cNvSpPr>
          <p:nvPr>
            <p:ph type="title"/>
          </p:nvPr>
        </p:nvSpPr>
        <p:spPr>
          <a:xfrm>
            <a:off x="830580" y="533400"/>
            <a:ext cx="16627200" cy="985200"/>
          </a:xfrm>
          <a:prstGeom prst="rect">
            <a:avLst/>
          </a:prstGeom>
          <a:noFill/>
          <a:ln>
            <a:noFill/>
          </a:ln>
        </p:spPr>
        <p:txBody>
          <a:bodyPr spcFirstLastPara="1" wrap="square" lIns="152400" tIns="76150" rIns="152400" bIns="76150" anchor="b" anchorCtr="0">
            <a:noAutofit/>
          </a:bodyPr>
          <a:lstStyle/>
          <a:p>
            <a:pPr marL="0" lvl="0" indent="0" algn="ctr" rtl="0">
              <a:lnSpc>
                <a:spcPct val="90000"/>
              </a:lnSpc>
              <a:spcBef>
                <a:spcPts val="0"/>
              </a:spcBef>
              <a:spcAft>
                <a:spcPts val="0"/>
              </a:spcAft>
              <a:buClr>
                <a:schemeClr val="dk2"/>
              </a:buClr>
              <a:buSzPts val="1200"/>
              <a:buFont typeface="Trebuchet MS"/>
              <a:buNone/>
            </a:pP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TOWARDS GENERAL INTELLIGENCE</a:t>
            </a:r>
            <a:endParaRPr/>
          </a:p>
        </p:txBody>
      </p:sp>
      <p:sp>
        <p:nvSpPr>
          <p:cNvPr id="547" name="Google Shape;547;p12"/>
          <p:cNvSpPr txBox="1">
            <a:spLocks noGrp="1"/>
          </p:cNvSpPr>
          <p:nvPr>
            <p:ph type="body" idx="1"/>
          </p:nvPr>
        </p:nvSpPr>
        <p:spPr>
          <a:xfrm>
            <a:off x="830582" y="3234564"/>
            <a:ext cx="8242200" cy="6156000"/>
          </a:xfrm>
          <a:prstGeom prst="rect">
            <a:avLst/>
          </a:prstGeom>
          <a:noFill/>
          <a:ln>
            <a:noFill/>
          </a:ln>
        </p:spPr>
        <p:txBody>
          <a:bodyPr spcFirstLastPara="1" wrap="square" lIns="152400" tIns="76150" rIns="152400" bIns="76150" anchor="t" anchorCtr="0">
            <a:noAutofit/>
          </a:bodyPr>
          <a:lstStyle/>
          <a:p>
            <a:pPr marL="914400" lvl="0" indent="-609600" algn="l" rtl="0">
              <a:lnSpc>
                <a:spcPct val="115000"/>
              </a:lnSpc>
              <a:spcBef>
                <a:spcPts val="1600"/>
              </a:spcBef>
              <a:spcAft>
                <a:spcPts val="0"/>
              </a:spcAft>
              <a:buClr>
                <a:schemeClr val="dk2"/>
              </a:buClr>
              <a:buSzPts val="2200"/>
              <a:buFont typeface="Trebuchet MS"/>
              <a:buChar char="★"/>
            </a:pPr>
            <a:r>
              <a:rPr lang="en-US" sz="2200"/>
              <a:t>Needs Labelled data </a:t>
            </a:r>
            <a:endParaRPr sz="2200"/>
          </a:p>
          <a:p>
            <a:pPr marL="1828800" lvl="2" indent="-609600" algn="l" rtl="0">
              <a:lnSpc>
                <a:spcPct val="115000"/>
              </a:lnSpc>
              <a:spcBef>
                <a:spcPts val="0"/>
              </a:spcBef>
              <a:spcAft>
                <a:spcPts val="0"/>
              </a:spcAft>
              <a:buClr>
                <a:schemeClr val="dk2"/>
              </a:buClr>
              <a:buSzPts val="2200"/>
              <a:buFont typeface="Noto Sans Symbols"/>
              <a:buChar char="▪"/>
            </a:pPr>
            <a:r>
              <a:rPr lang="en-US" sz="2200"/>
              <a:t>Cost of data collection/labelling</a:t>
            </a:r>
            <a:endParaRPr sz="2200"/>
          </a:p>
          <a:p>
            <a:pPr marL="1828800" lvl="2" indent="-609600" algn="l" rtl="0">
              <a:lnSpc>
                <a:spcPct val="115000"/>
              </a:lnSpc>
              <a:spcBef>
                <a:spcPts val="0"/>
              </a:spcBef>
              <a:spcAft>
                <a:spcPts val="0"/>
              </a:spcAft>
              <a:buClr>
                <a:schemeClr val="dk2"/>
              </a:buClr>
              <a:buSzPts val="2200"/>
              <a:buFont typeface="Noto Sans Symbols"/>
              <a:buChar char="▪"/>
            </a:pPr>
            <a:r>
              <a:rPr lang="en-US" sz="2200"/>
              <a:t>Legal/Privacy concerns around using data</a:t>
            </a:r>
            <a:endParaRPr sz="2200"/>
          </a:p>
          <a:p>
            <a:pPr marL="914400" lvl="0" indent="-609600" algn="l" rtl="0">
              <a:lnSpc>
                <a:spcPct val="115000"/>
              </a:lnSpc>
              <a:spcBef>
                <a:spcPts val="0"/>
              </a:spcBef>
              <a:spcAft>
                <a:spcPts val="0"/>
              </a:spcAft>
              <a:buClr>
                <a:schemeClr val="dk2"/>
              </a:buClr>
              <a:buSzPts val="2200"/>
              <a:buFont typeface="Trebuchet MS"/>
              <a:buChar char="★"/>
            </a:pPr>
            <a:r>
              <a:rPr lang="en-US" sz="2200"/>
              <a:t>1 model per task results in </a:t>
            </a:r>
            <a:endParaRPr sz="2200"/>
          </a:p>
          <a:p>
            <a:pPr marL="1562100" lvl="2" indent="-342900" algn="l" rtl="0">
              <a:lnSpc>
                <a:spcPct val="115000"/>
              </a:lnSpc>
              <a:spcBef>
                <a:spcPts val="0"/>
              </a:spcBef>
              <a:spcAft>
                <a:spcPts val="0"/>
              </a:spcAft>
              <a:buClr>
                <a:schemeClr val="dk2"/>
              </a:buClr>
              <a:buSzPts val="2200"/>
              <a:buFont typeface="Noto Sans Symbols"/>
              <a:buChar char="▪"/>
            </a:pPr>
            <a:r>
              <a:rPr lang="en-US" sz="2200"/>
              <a:t>Increased model development/tuning cost </a:t>
            </a:r>
            <a:endParaRPr sz="2200"/>
          </a:p>
          <a:p>
            <a:pPr marL="1562100" lvl="2" indent="-342900" algn="l" rtl="0">
              <a:lnSpc>
                <a:spcPct val="115000"/>
              </a:lnSpc>
              <a:spcBef>
                <a:spcPts val="0"/>
              </a:spcBef>
              <a:spcAft>
                <a:spcPts val="0"/>
              </a:spcAft>
              <a:buClr>
                <a:schemeClr val="dk2"/>
              </a:buClr>
              <a:buSzPts val="2200"/>
              <a:buFont typeface="Noto Sans Symbols"/>
              <a:buChar char="▪"/>
            </a:pPr>
            <a:r>
              <a:rPr lang="en-US" sz="2200"/>
              <a:t>Increased operational costs</a:t>
            </a:r>
            <a:endParaRPr sz="2200"/>
          </a:p>
          <a:p>
            <a:pPr marL="1562100" lvl="2" indent="-342900" algn="l" rtl="0">
              <a:lnSpc>
                <a:spcPct val="115000"/>
              </a:lnSpc>
              <a:spcBef>
                <a:spcPts val="0"/>
              </a:spcBef>
              <a:spcAft>
                <a:spcPts val="0"/>
              </a:spcAft>
              <a:buClr>
                <a:schemeClr val="dk2"/>
              </a:buClr>
              <a:buSzPts val="2200"/>
              <a:buFont typeface="Noto Sans Symbols"/>
              <a:buChar char="▪"/>
            </a:pPr>
            <a:r>
              <a:rPr lang="en-US" sz="2200"/>
              <a:t>Increased money spent on sourcing data</a:t>
            </a:r>
            <a:endParaRPr sz="2200"/>
          </a:p>
          <a:p>
            <a:pPr marL="914400" lvl="0" indent="-609600" algn="l" rtl="0">
              <a:lnSpc>
                <a:spcPct val="115000"/>
              </a:lnSpc>
              <a:spcBef>
                <a:spcPts val="0"/>
              </a:spcBef>
              <a:spcAft>
                <a:spcPts val="0"/>
              </a:spcAft>
              <a:buClr>
                <a:schemeClr val="dk2"/>
              </a:buClr>
              <a:buSzPts val="2200"/>
              <a:buFont typeface="Trebuchet MS"/>
              <a:buChar char="★"/>
            </a:pPr>
            <a:r>
              <a:rPr lang="en-US" sz="2200"/>
              <a:t>Relatively Limited generalization</a:t>
            </a:r>
            <a:endParaRPr sz="2200"/>
          </a:p>
          <a:p>
            <a:pPr marL="914400" lvl="0" indent="-609600" algn="l" rtl="0">
              <a:lnSpc>
                <a:spcPct val="115000"/>
              </a:lnSpc>
              <a:spcBef>
                <a:spcPts val="0"/>
              </a:spcBef>
              <a:spcAft>
                <a:spcPts val="0"/>
              </a:spcAft>
              <a:buClr>
                <a:schemeClr val="dk2"/>
              </a:buClr>
              <a:buSzPts val="2200"/>
              <a:buFont typeface="Trebuchet MS"/>
              <a:buChar char="★"/>
            </a:pPr>
            <a:r>
              <a:rPr lang="en-US" sz="2200"/>
              <a:t>Computationally cheaper (~300 Million parameters)</a:t>
            </a:r>
            <a:endParaRPr sz="2200"/>
          </a:p>
        </p:txBody>
      </p:sp>
      <p:sp>
        <p:nvSpPr>
          <p:cNvPr id="548" name="Google Shape;548;p12"/>
          <p:cNvSpPr txBox="1">
            <a:spLocks noGrp="1"/>
          </p:cNvSpPr>
          <p:nvPr>
            <p:ph type="body" idx="2"/>
          </p:nvPr>
        </p:nvSpPr>
        <p:spPr>
          <a:xfrm>
            <a:off x="9215652" y="3234564"/>
            <a:ext cx="8242200" cy="6156000"/>
          </a:xfrm>
          <a:prstGeom prst="rect">
            <a:avLst/>
          </a:prstGeom>
          <a:noFill/>
          <a:ln>
            <a:noFill/>
          </a:ln>
        </p:spPr>
        <p:txBody>
          <a:bodyPr spcFirstLastPara="1" wrap="square" lIns="152400" tIns="76150" rIns="152400" bIns="76150" anchor="t" anchorCtr="0">
            <a:noAutofit/>
          </a:bodyPr>
          <a:lstStyle/>
          <a:p>
            <a:pPr marL="914400" lvl="0" indent="-609600" algn="l" rtl="0">
              <a:lnSpc>
                <a:spcPct val="115000"/>
              </a:lnSpc>
              <a:spcBef>
                <a:spcPts val="1600"/>
              </a:spcBef>
              <a:spcAft>
                <a:spcPts val="0"/>
              </a:spcAft>
              <a:buClr>
                <a:schemeClr val="dk2"/>
              </a:buClr>
              <a:buSzPts val="2200"/>
              <a:buChar char="★"/>
            </a:pPr>
            <a:r>
              <a:rPr lang="en-US" sz="2200"/>
              <a:t>Does not need labelled data</a:t>
            </a:r>
            <a:endParaRPr sz="2200"/>
          </a:p>
          <a:p>
            <a:pPr marL="914400" lvl="0" indent="-609600" algn="l" rtl="0">
              <a:lnSpc>
                <a:spcPct val="115000"/>
              </a:lnSpc>
              <a:spcBef>
                <a:spcPts val="0"/>
              </a:spcBef>
              <a:spcAft>
                <a:spcPts val="0"/>
              </a:spcAft>
              <a:buClr>
                <a:schemeClr val="dk2"/>
              </a:buClr>
              <a:buSzPts val="2200"/>
              <a:buChar char="★"/>
            </a:pPr>
            <a:r>
              <a:rPr lang="en-US" sz="2200"/>
              <a:t>Single generic model can do more than one tasks</a:t>
            </a:r>
            <a:endParaRPr sz="2200"/>
          </a:p>
          <a:p>
            <a:pPr marL="914400" lvl="0" indent="-609600" algn="l" rtl="0">
              <a:lnSpc>
                <a:spcPct val="115000"/>
              </a:lnSpc>
              <a:spcBef>
                <a:spcPts val="0"/>
              </a:spcBef>
              <a:spcAft>
                <a:spcPts val="0"/>
              </a:spcAft>
              <a:buClr>
                <a:schemeClr val="dk2"/>
              </a:buClr>
              <a:buSzPts val="2200"/>
              <a:buChar char="★"/>
            </a:pPr>
            <a:r>
              <a:rPr lang="en-US" sz="2200"/>
              <a:t>More generalized: in addition to language also learns higher level concepts, styles, etc.</a:t>
            </a:r>
            <a:endParaRPr sz="2200"/>
          </a:p>
          <a:p>
            <a:pPr marL="914400" lvl="0" indent="-609600" algn="l" rtl="0">
              <a:lnSpc>
                <a:spcPct val="115000"/>
              </a:lnSpc>
              <a:spcBef>
                <a:spcPts val="0"/>
              </a:spcBef>
              <a:spcAft>
                <a:spcPts val="0"/>
              </a:spcAft>
              <a:buClr>
                <a:schemeClr val="dk2"/>
              </a:buClr>
              <a:buSzPts val="2200"/>
              <a:buChar char="★"/>
            </a:pPr>
            <a:r>
              <a:rPr lang="en-US" sz="2200"/>
              <a:t>Computationally Expensive (~500 Billion parameters)</a:t>
            </a:r>
            <a:endParaRPr sz="2200"/>
          </a:p>
        </p:txBody>
      </p:sp>
      <p:sp>
        <p:nvSpPr>
          <p:cNvPr id="549" name="Google Shape;549;p12"/>
          <p:cNvSpPr txBox="1">
            <a:spLocks noGrp="1"/>
          </p:cNvSpPr>
          <p:nvPr>
            <p:ph type="body" idx="3"/>
          </p:nvPr>
        </p:nvSpPr>
        <p:spPr>
          <a:xfrm>
            <a:off x="830600" y="2266414"/>
            <a:ext cx="8193600" cy="696600"/>
          </a:xfrm>
          <a:prstGeom prst="rect">
            <a:avLst/>
          </a:prstGeom>
          <a:noFill/>
          <a:ln>
            <a:noFill/>
          </a:ln>
        </p:spPr>
        <p:txBody>
          <a:bodyPr spcFirstLastPara="1" wrap="square" lIns="152400" tIns="76150" rIns="152400" bIns="76150" anchor="t" anchorCtr="0">
            <a:noAutofit/>
          </a:bodyPr>
          <a:lstStyle/>
          <a:p>
            <a:pPr marL="0" lvl="0" indent="0" algn="ctr" rtl="0">
              <a:lnSpc>
                <a:spcPct val="90000"/>
              </a:lnSpc>
              <a:spcBef>
                <a:spcPts val="1600"/>
              </a:spcBef>
              <a:spcAft>
                <a:spcPts val="1600"/>
              </a:spcAft>
              <a:buSzPts val="2000"/>
              <a:buNone/>
            </a:pPr>
            <a:r>
              <a:rPr lang="en-US" sz="3200"/>
              <a:t>Old way</a:t>
            </a:r>
            <a:endParaRPr sz="3200"/>
          </a:p>
        </p:txBody>
      </p:sp>
      <p:sp>
        <p:nvSpPr>
          <p:cNvPr id="550" name="Google Shape;550;p12"/>
          <p:cNvSpPr txBox="1">
            <a:spLocks noGrp="1"/>
          </p:cNvSpPr>
          <p:nvPr>
            <p:ph type="body" idx="3"/>
          </p:nvPr>
        </p:nvSpPr>
        <p:spPr>
          <a:xfrm>
            <a:off x="9648050" y="2266414"/>
            <a:ext cx="8193600" cy="696600"/>
          </a:xfrm>
          <a:prstGeom prst="rect">
            <a:avLst/>
          </a:prstGeom>
          <a:noFill/>
          <a:ln>
            <a:noFill/>
          </a:ln>
        </p:spPr>
        <p:txBody>
          <a:bodyPr spcFirstLastPara="1" wrap="square" lIns="152400" tIns="76150" rIns="152400" bIns="76150" anchor="t" anchorCtr="0">
            <a:noAutofit/>
          </a:bodyPr>
          <a:lstStyle/>
          <a:p>
            <a:pPr marL="0" lvl="0" indent="0" algn="ctr" rtl="0">
              <a:lnSpc>
                <a:spcPct val="90000"/>
              </a:lnSpc>
              <a:spcBef>
                <a:spcPts val="1600"/>
              </a:spcBef>
              <a:spcAft>
                <a:spcPts val="1600"/>
              </a:spcAft>
              <a:buSzPts val="2000"/>
              <a:buNone/>
            </a:pPr>
            <a:r>
              <a:rPr lang="en-US" sz="3200"/>
              <a:t>New way</a:t>
            </a:r>
            <a:endParaRPr sz="3200"/>
          </a:p>
        </p:txBody>
      </p:sp>
      <p:grpSp>
        <p:nvGrpSpPr>
          <p:cNvPr id="551" name="Google Shape;551;p12"/>
          <p:cNvGrpSpPr/>
          <p:nvPr/>
        </p:nvGrpSpPr>
        <p:grpSpPr>
          <a:xfrm>
            <a:off x="2010228" y="7524699"/>
            <a:ext cx="14978743" cy="1945821"/>
            <a:chOff x="1110343" y="7553728"/>
            <a:chExt cx="14978743" cy="1945821"/>
          </a:xfrm>
        </p:grpSpPr>
        <p:sp>
          <p:nvSpPr>
            <p:cNvPr id="552" name="Google Shape;552;p12"/>
            <p:cNvSpPr/>
            <p:nvPr/>
          </p:nvSpPr>
          <p:spPr>
            <a:xfrm>
              <a:off x="1110343" y="7553728"/>
              <a:ext cx="14978743" cy="1945821"/>
            </a:xfrm>
            <a:prstGeom prst="rightArrow">
              <a:avLst>
                <a:gd name="adj1" fmla="val 32793"/>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53" name="Google Shape;553;p12"/>
            <p:cNvSpPr txBox="1"/>
            <p:nvPr/>
          </p:nvSpPr>
          <p:spPr>
            <a:xfrm>
              <a:off x="1110343" y="8127319"/>
              <a:ext cx="14671200" cy="800158"/>
            </a:xfrm>
            <a:prstGeom prst="rect">
              <a:avLst/>
            </a:prstGeom>
            <a:noFill/>
            <a:ln>
              <a:noFill/>
            </a:ln>
          </p:spPr>
          <p:txBody>
            <a:bodyPr spcFirstLastPara="1" wrap="square" lIns="182850" tIns="182850" rIns="182850" bIns="182850" anchor="t" anchorCtr="0">
              <a:spAutoFit/>
            </a:bodyPr>
            <a:lstStyle/>
            <a:p>
              <a:pPr marL="0" marR="0" lvl="0" indent="0" algn="ctr" rtl="0">
                <a:spcBef>
                  <a:spcPts val="0"/>
                </a:spcBef>
                <a:spcAft>
                  <a:spcPts val="0"/>
                </a:spcAft>
                <a:buNone/>
              </a:pPr>
              <a:r>
                <a:rPr lang="en-US" sz="2800">
                  <a:solidFill>
                    <a:schemeClr val="lt1"/>
                  </a:solidFill>
                  <a:latin typeface="Trebuchet MS"/>
                  <a:ea typeface="Trebuchet MS"/>
                  <a:cs typeface="Trebuchet MS"/>
                  <a:sym typeface="Trebuchet MS"/>
                </a:rPr>
                <a:t>Leveraging more compute to get a general model without significant data/labelling cost</a:t>
              </a:r>
              <a:endParaRPr sz="2800">
                <a:solidFill>
                  <a:schemeClr val="lt1"/>
                </a:solidFill>
                <a:latin typeface="Trebuchet MS"/>
                <a:ea typeface="Trebuchet MS"/>
                <a:cs typeface="Trebuchet MS"/>
                <a:sym typeface="Trebuchet MS"/>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D3E1A2-0375-47E8-AA8D-81EED7013D4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42613" y="3366467"/>
            <a:ext cx="6628450" cy="766607"/>
          </a:xfrm>
          <a:prstGeom prst="rect">
            <a:avLst/>
          </a:prstGeom>
        </p:spPr>
      </p:pic>
      <p:sp>
        <p:nvSpPr>
          <p:cNvPr id="2" name="Title 1">
            <a:extLst>
              <a:ext uri="{FF2B5EF4-FFF2-40B4-BE49-F238E27FC236}">
                <a16:creationId xmlns:a16="http://schemas.microsoft.com/office/drawing/2014/main" id="{1C37B4E0-19A7-4175-B0F7-5356510656E3}"/>
              </a:ext>
            </a:extLst>
          </p:cNvPr>
          <p:cNvSpPr>
            <a:spLocks noGrp="1"/>
          </p:cNvSpPr>
          <p:nvPr>
            <p:ph type="title"/>
          </p:nvPr>
        </p:nvSpPr>
        <p:spPr/>
        <p:txBody>
          <a:bodyPr/>
          <a:lstStyle/>
          <a:p>
            <a:r>
              <a:rPr lang="en-US" cap="none"/>
              <a:t>HISTORY OF LANGUAGE MODELS </a:t>
            </a:r>
            <a:endParaRPr lang="en-US"/>
          </a:p>
        </p:txBody>
      </p:sp>
      <p:sp>
        <p:nvSpPr>
          <p:cNvPr id="4" name="Text Placeholder 3">
            <a:extLst>
              <a:ext uri="{FF2B5EF4-FFF2-40B4-BE49-F238E27FC236}">
                <a16:creationId xmlns:a16="http://schemas.microsoft.com/office/drawing/2014/main" id="{FD74706A-5C60-4C7D-91DC-0D1CF7640690}"/>
              </a:ext>
            </a:extLst>
          </p:cNvPr>
          <p:cNvSpPr>
            <a:spLocks noGrp="1"/>
          </p:cNvSpPr>
          <p:nvPr>
            <p:ph type="body" sz="quarter" idx="10"/>
          </p:nvPr>
        </p:nvSpPr>
        <p:spPr/>
        <p:txBody>
          <a:bodyPr/>
          <a:lstStyle/>
          <a:p>
            <a:r>
              <a:rPr lang="en-US"/>
              <a:t>Language Model became more complex and larger</a:t>
            </a:r>
          </a:p>
        </p:txBody>
      </p:sp>
      <p:pic>
        <p:nvPicPr>
          <p:cNvPr id="1035" name="Picture 1034">
            <a:extLst>
              <a:ext uri="{FF2B5EF4-FFF2-40B4-BE49-F238E27FC236}">
                <a16:creationId xmlns:a16="http://schemas.microsoft.com/office/drawing/2014/main" id="{B617B0F8-575E-4745-BDC5-891CA35AD60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 y="7443510"/>
            <a:ext cx="16417072" cy="2434050"/>
          </a:xfrm>
          <a:prstGeom prst="rect">
            <a:avLst/>
          </a:prstGeom>
        </p:spPr>
      </p:pic>
      <p:pic>
        <p:nvPicPr>
          <p:cNvPr id="19" name="Picture 18">
            <a:extLst>
              <a:ext uri="{FF2B5EF4-FFF2-40B4-BE49-F238E27FC236}">
                <a16:creationId xmlns:a16="http://schemas.microsoft.com/office/drawing/2014/main" id="{CD83448F-BB95-4543-88BD-83F1B889EB2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580" y="4178507"/>
            <a:ext cx="9011920" cy="2319187"/>
          </a:xfrm>
          <a:prstGeom prst="rect">
            <a:avLst/>
          </a:prstGeom>
        </p:spPr>
      </p:pic>
      <p:grpSp>
        <p:nvGrpSpPr>
          <p:cNvPr id="9" name="Group 8">
            <a:extLst>
              <a:ext uri="{FF2B5EF4-FFF2-40B4-BE49-F238E27FC236}">
                <a16:creationId xmlns:a16="http://schemas.microsoft.com/office/drawing/2014/main" id="{56CDC5FC-6B56-4108-A73D-3C37AE7C5581}"/>
              </a:ext>
            </a:extLst>
          </p:cNvPr>
          <p:cNvGrpSpPr/>
          <p:nvPr/>
        </p:nvGrpSpPr>
        <p:grpSpPr>
          <a:xfrm>
            <a:off x="11477243" y="2388063"/>
            <a:ext cx="6786568" cy="6507018"/>
            <a:chOff x="6886345" y="1432837"/>
            <a:chExt cx="4071941" cy="3904211"/>
          </a:xfrm>
        </p:grpSpPr>
        <p:pic>
          <p:nvPicPr>
            <p:cNvPr id="10" name="Picture 9">
              <a:extLst>
                <a:ext uri="{FF2B5EF4-FFF2-40B4-BE49-F238E27FC236}">
                  <a16:creationId xmlns:a16="http://schemas.microsoft.com/office/drawing/2014/main" id="{357CE6F8-80D4-420E-B66C-2EBAB271AD2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86345" y="1432837"/>
              <a:ext cx="4057427" cy="3207408"/>
            </a:xfrm>
            <a:prstGeom prst="rect">
              <a:avLst/>
            </a:prstGeom>
          </p:spPr>
        </p:pic>
        <p:pic>
          <p:nvPicPr>
            <p:cNvPr id="11" name="Picture 10">
              <a:extLst>
                <a:ext uri="{FF2B5EF4-FFF2-40B4-BE49-F238E27FC236}">
                  <a16:creationId xmlns:a16="http://schemas.microsoft.com/office/drawing/2014/main" id="{47130162-46D8-466A-9A73-4F3E2B464E0B}"/>
                </a:ext>
              </a:extLst>
            </p:cNvPr>
            <p:cNvPicPr>
              <a:picLocks noChangeAspect="1"/>
            </p:cNvPicPr>
            <p:nvPr/>
          </p:nvPicPr>
          <p:blipFill>
            <a:blip r:embed="rId7"/>
            <a:stretch>
              <a:fillRect/>
            </a:stretch>
          </p:blipFill>
          <p:spPr>
            <a:xfrm>
              <a:off x="7080894" y="1514525"/>
              <a:ext cx="3877392" cy="3822523"/>
            </a:xfrm>
            <a:prstGeom prst="rect">
              <a:avLst/>
            </a:prstGeom>
          </p:spPr>
        </p:pic>
      </p:grpSp>
    </p:spTree>
    <p:extLst>
      <p:ext uri="{BB962C8B-B14F-4D97-AF65-F5344CB8AC3E}">
        <p14:creationId xmlns:p14="http://schemas.microsoft.com/office/powerpoint/2010/main" val="364805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B65FA-F69B-424B-8D9C-8456B74E949B}"/>
              </a:ext>
            </a:extLst>
          </p:cNvPr>
          <p:cNvSpPr>
            <a:spLocks noGrp="1"/>
          </p:cNvSpPr>
          <p:nvPr>
            <p:ph type="title"/>
          </p:nvPr>
        </p:nvSpPr>
        <p:spPr/>
        <p:txBody>
          <a:bodyPr/>
          <a:lstStyle/>
          <a:p>
            <a:r>
              <a:rPr lang="en-US" sz="4200"/>
              <a:t>Megatron-Turing NLG 530B</a:t>
            </a:r>
          </a:p>
        </p:txBody>
      </p:sp>
      <p:sp>
        <p:nvSpPr>
          <p:cNvPr id="4" name="Text Placeholder 3">
            <a:extLst>
              <a:ext uri="{FF2B5EF4-FFF2-40B4-BE49-F238E27FC236}">
                <a16:creationId xmlns:a16="http://schemas.microsoft.com/office/drawing/2014/main" id="{97319532-F673-4EC1-97D3-F9BF8058BCAD}"/>
              </a:ext>
            </a:extLst>
          </p:cNvPr>
          <p:cNvSpPr>
            <a:spLocks noGrp="1"/>
          </p:cNvSpPr>
          <p:nvPr>
            <p:ph type="body" sz="quarter" idx="10"/>
          </p:nvPr>
        </p:nvSpPr>
        <p:spPr/>
        <p:txBody>
          <a:bodyPr/>
          <a:lstStyle/>
          <a:p>
            <a:r>
              <a:rPr lang="en-GB"/>
              <a:t>The Trend Continues</a:t>
            </a:r>
            <a:endParaRPr lang="en-US"/>
          </a:p>
        </p:txBody>
      </p:sp>
      <p:pic>
        <p:nvPicPr>
          <p:cNvPr id="1026" name="Picture 2">
            <a:extLst>
              <a:ext uri="{FF2B5EF4-FFF2-40B4-BE49-F238E27FC236}">
                <a16:creationId xmlns:a16="http://schemas.microsoft.com/office/drawing/2014/main" id="{28840937-0EBE-4446-8E30-61B24E713F28}"/>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3516923" y="2551535"/>
            <a:ext cx="12367268" cy="69544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5DDCFC6-1AC5-4AAE-94FE-0ABC278A5ABD}"/>
              </a:ext>
            </a:extLst>
          </p:cNvPr>
          <p:cNvSpPr txBox="1"/>
          <p:nvPr/>
        </p:nvSpPr>
        <p:spPr>
          <a:xfrm>
            <a:off x="1" y="9793293"/>
            <a:ext cx="17168117" cy="60016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1650">
                <a:hlinkClick r:id="rId3"/>
              </a:rPr>
              <a:t>https://developer.nvidia.com/blog/using-deepspeed-and-megatron-to-train-megatron-turing-nlg-530b-the-worlds-largest-and-most-powerful-generative-language-model/</a:t>
            </a:r>
            <a:endParaRPr lang="en-GB" sz="1650"/>
          </a:p>
          <a:p>
            <a:endParaRPr lang="en-GB" sz="1650"/>
          </a:p>
        </p:txBody>
      </p:sp>
    </p:spTree>
    <p:extLst>
      <p:ext uri="{BB962C8B-B14F-4D97-AF65-F5344CB8AC3E}">
        <p14:creationId xmlns:p14="http://schemas.microsoft.com/office/powerpoint/2010/main" val="280546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US" dirty="0"/>
              <a:t>LLM for search</a:t>
            </a:r>
            <a:endParaRPr lang="en-US" sz="4800" dirty="0"/>
          </a:p>
        </p:txBody>
      </p:sp>
    </p:spTree>
    <p:extLst>
      <p:ext uri="{BB962C8B-B14F-4D97-AF65-F5344CB8AC3E}">
        <p14:creationId xmlns:p14="http://schemas.microsoft.com/office/powerpoint/2010/main" val="361424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7335-D6C2-4F21-9202-BD5D4D43C4F4}"/>
              </a:ext>
            </a:extLst>
          </p:cNvPr>
          <p:cNvSpPr>
            <a:spLocks noGrp="1"/>
          </p:cNvSpPr>
          <p:nvPr>
            <p:ph type="title"/>
          </p:nvPr>
        </p:nvSpPr>
        <p:spPr/>
        <p:txBody>
          <a:bodyPr/>
          <a:lstStyle/>
          <a:p>
            <a:r>
              <a:rPr lang="en-US" sz="4800" dirty="0"/>
              <a:t>external knowledge source</a:t>
            </a:r>
            <a:endParaRPr lang="en-GB" sz="4800" dirty="0"/>
          </a:p>
        </p:txBody>
      </p:sp>
      <p:sp>
        <p:nvSpPr>
          <p:cNvPr id="4" name="Text Placeholder 3">
            <a:extLst>
              <a:ext uri="{FF2B5EF4-FFF2-40B4-BE49-F238E27FC236}">
                <a16:creationId xmlns:a16="http://schemas.microsoft.com/office/drawing/2014/main" id="{F8BB9BA8-89D5-404F-A7E9-4DC6D3541B75}"/>
              </a:ext>
            </a:extLst>
          </p:cNvPr>
          <p:cNvSpPr>
            <a:spLocks noGrp="1"/>
          </p:cNvSpPr>
          <p:nvPr>
            <p:ph type="body" sz="quarter" idx="10"/>
          </p:nvPr>
        </p:nvSpPr>
        <p:spPr/>
        <p:txBody>
          <a:bodyPr/>
          <a:lstStyle/>
          <a:p>
            <a:endParaRPr lang="en-GB" sz="3000" dirty="0">
              <a:solidFill>
                <a:srgbClr val="76B900"/>
              </a:solidFill>
              <a:latin typeface="Trebuchet MS"/>
            </a:endParaRPr>
          </a:p>
        </p:txBody>
      </p:sp>
      <p:sp>
        <p:nvSpPr>
          <p:cNvPr id="6" name="TextBox 5">
            <a:extLst>
              <a:ext uri="{FF2B5EF4-FFF2-40B4-BE49-F238E27FC236}">
                <a16:creationId xmlns:a16="http://schemas.microsoft.com/office/drawing/2014/main" id="{9621681B-C28B-7A6C-5F56-3F6FEE5EDA87}"/>
              </a:ext>
            </a:extLst>
          </p:cNvPr>
          <p:cNvSpPr txBox="1"/>
          <p:nvPr/>
        </p:nvSpPr>
        <p:spPr>
          <a:xfrm>
            <a:off x="3118694" y="7149362"/>
            <a:ext cx="4461118" cy="361766"/>
          </a:xfrm>
          <a:prstGeom prst="rect">
            <a:avLst/>
          </a:prstGeom>
          <a:noFill/>
          <a:ln w="6350"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spcBef>
                <a:spcPts val="0"/>
              </a:spcBef>
              <a:spcAft>
                <a:spcPts val="0"/>
              </a:spcAft>
            </a:pPr>
            <a:r>
              <a:rPr lang="en-GB" sz="1751" dirty="0">
                <a:solidFill>
                  <a:srgbClr val="000000"/>
                </a:solidFill>
                <a:latin typeface="Open Sans"/>
                <a:sym typeface="Trebuchet MS"/>
              </a:rPr>
              <a:t>Instructed LLM</a:t>
            </a:r>
            <a:endParaRPr lang="fr-FR" sz="1751" dirty="0">
              <a:solidFill>
                <a:srgbClr val="000000"/>
              </a:solidFill>
              <a:latin typeface="Open Sans"/>
            </a:endParaRPr>
          </a:p>
        </p:txBody>
      </p:sp>
      <p:pic>
        <p:nvPicPr>
          <p:cNvPr id="12" name="Picture 11">
            <a:extLst>
              <a:ext uri="{FF2B5EF4-FFF2-40B4-BE49-F238E27FC236}">
                <a16:creationId xmlns:a16="http://schemas.microsoft.com/office/drawing/2014/main" id="{5B4622D5-0455-0660-C032-BBF8019DA85A}"/>
              </a:ext>
            </a:extLst>
          </p:cNvPr>
          <p:cNvPicPr>
            <a:picLocks noChangeAspect="1"/>
          </p:cNvPicPr>
          <p:nvPr/>
        </p:nvPicPr>
        <p:blipFill>
          <a:blip r:embed="rId3"/>
          <a:stretch>
            <a:fillRect/>
          </a:stretch>
        </p:blipFill>
        <p:spPr>
          <a:xfrm>
            <a:off x="3804298" y="3703709"/>
            <a:ext cx="2689075" cy="3083479"/>
          </a:xfrm>
          <a:prstGeom prst="rect">
            <a:avLst/>
          </a:prstGeom>
        </p:spPr>
      </p:pic>
      <p:pic>
        <p:nvPicPr>
          <p:cNvPr id="5" name="Graphic 4" descr="Internet Of Things with solid fill">
            <a:extLst>
              <a:ext uri="{FF2B5EF4-FFF2-40B4-BE49-F238E27FC236}">
                <a16:creationId xmlns:a16="http://schemas.microsoft.com/office/drawing/2014/main" id="{DC9DC819-FA54-30BC-634D-6E4D77CFC0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29534" y="4265317"/>
            <a:ext cx="1960264" cy="1960264"/>
          </a:xfrm>
          <a:prstGeom prst="rect">
            <a:avLst/>
          </a:prstGeom>
        </p:spPr>
      </p:pic>
      <p:sp>
        <p:nvSpPr>
          <p:cNvPr id="10" name="TextBox 9">
            <a:extLst>
              <a:ext uri="{FF2B5EF4-FFF2-40B4-BE49-F238E27FC236}">
                <a16:creationId xmlns:a16="http://schemas.microsoft.com/office/drawing/2014/main" id="{78B57205-F1AF-A9F8-1A1C-ADAA2919C559}"/>
              </a:ext>
            </a:extLst>
          </p:cNvPr>
          <p:cNvSpPr txBox="1"/>
          <p:nvPr/>
        </p:nvSpPr>
        <p:spPr>
          <a:xfrm>
            <a:off x="10882627" y="7149362"/>
            <a:ext cx="4461118" cy="361766"/>
          </a:xfrm>
          <a:prstGeom prst="rect">
            <a:avLst/>
          </a:prstGeom>
          <a:noFill/>
          <a:ln w="6350" cap="flat" cmpd="sng" algn="ctr">
            <a:solidFill>
              <a:schemeClr val="bg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spcBef>
                <a:spcPts val="0"/>
              </a:spcBef>
              <a:spcAft>
                <a:spcPts val="0"/>
              </a:spcAft>
            </a:pPr>
            <a:r>
              <a:rPr lang="en-GB" sz="1751" dirty="0">
                <a:solidFill>
                  <a:srgbClr val="000000"/>
                </a:solidFill>
                <a:latin typeface="Open Sans"/>
                <a:sym typeface="Trebuchet MS"/>
              </a:rPr>
              <a:t>Knowledge source</a:t>
            </a:r>
            <a:endParaRPr lang="fr-FR" sz="1751" dirty="0">
              <a:solidFill>
                <a:srgbClr val="000000"/>
              </a:solidFill>
              <a:latin typeface="Open Sans"/>
            </a:endParaRPr>
          </a:p>
        </p:txBody>
      </p:sp>
      <p:sp>
        <p:nvSpPr>
          <p:cNvPr id="3" name="Arrow: Curved Left 2">
            <a:extLst>
              <a:ext uri="{FF2B5EF4-FFF2-40B4-BE49-F238E27FC236}">
                <a16:creationId xmlns:a16="http://schemas.microsoft.com/office/drawing/2014/main" id="{50FE2B5B-41A0-FAA2-EC83-976640FDA71D}"/>
              </a:ext>
            </a:extLst>
          </p:cNvPr>
          <p:cNvSpPr/>
          <p:nvPr/>
        </p:nvSpPr>
        <p:spPr>
          <a:xfrm rot="16200000">
            <a:off x="8759513" y="4555066"/>
            <a:ext cx="567266" cy="1176867"/>
          </a:xfrm>
          <a:prstGeom prst="curved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7" name="Arrow: Curved Left 6">
            <a:extLst>
              <a:ext uri="{FF2B5EF4-FFF2-40B4-BE49-F238E27FC236}">
                <a16:creationId xmlns:a16="http://schemas.microsoft.com/office/drawing/2014/main" id="{18A6FE3B-32AD-0B42-EC59-3B02A1A80518}"/>
              </a:ext>
            </a:extLst>
          </p:cNvPr>
          <p:cNvSpPr/>
          <p:nvPr/>
        </p:nvSpPr>
        <p:spPr>
          <a:xfrm rot="5400000">
            <a:off x="8657914" y="5306522"/>
            <a:ext cx="567266" cy="1176867"/>
          </a:xfrm>
          <a:prstGeom prst="curved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3251831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FC71D-850A-5791-CD2E-3E4FFD13C1AD}"/>
              </a:ext>
            </a:extLst>
          </p:cNvPr>
          <p:cNvSpPr>
            <a:spLocks noGrp="1"/>
          </p:cNvSpPr>
          <p:nvPr>
            <p:ph type="title"/>
          </p:nvPr>
        </p:nvSpPr>
        <p:spPr/>
        <p:txBody>
          <a:bodyPr/>
          <a:lstStyle/>
          <a:p>
            <a:r>
              <a:rPr lang="en-US" sz="4800" dirty="0"/>
              <a:t>external knowledge source</a:t>
            </a:r>
          </a:p>
        </p:txBody>
      </p:sp>
      <p:sp>
        <p:nvSpPr>
          <p:cNvPr id="3" name="Text Placeholder 2">
            <a:extLst>
              <a:ext uri="{FF2B5EF4-FFF2-40B4-BE49-F238E27FC236}">
                <a16:creationId xmlns:a16="http://schemas.microsoft.com/office/drawing/2014/main" id="{F747A4CA-CF94-9B45-EE6B-08FC9EB5669B}"/>
              </a:ext>
            </a:extLst>
          </p:cNvPr>
          <p:cNvSpPr>
            <a:spLocks noGrp="1"/>
          </p:cNvSpPr>
          <p:nvPr>
            <p:ph type="body" sz="quarter" idx="10"/>
          </p:nvPr>
        </p:nvSpPr>
        <p:spPr/>
        <p:txBody>
          <a:bodyPr/>
          <a:lstStyle/>
          <a:p>
            <a:r>
              <a:rPr lang="en-US" dirty="0">
                <a:solidFill>
                  <a:schemeClr val="tx2"/>
                </a:solidFill>
              </a:rPr>
              <a:t>Searching through the web</a:t>
            </a:r>
          </a:p>
        </p:txBody>
      </p:sp>
      <p:pic>
        <p:nvPicPr>
          <p:cNvPr id="5" name="Picture 4">
            <a:extLst>
              <a:ext uri="{FF2B5EF4-FFF2-40B4-BE49-F238E27FC236}">
                <a16:creationId xmlns:a16="http://schemas.microsoft.com/office/drawing/2014/main" id="{21158035-370F-9363-D3F1-568153EEE3F3}"/>
              </a:ext>
            </a:extLst>
          </p:cNvPr>
          <p:cNvPicPr>
            <a:picLocks noChangeAspect="1"/>
          </p:cNvPicPr>
          <p:nvPr/>
        </p:nvPicPr>
        <p:blipFill>
          <a:blip r:embed="rId3" cstate="email">
            <a:alphaModFix/>
            <a:extLst>
              <a:ext uri="{28A0092B-C50C-407E-A947-70E740481C1C}">
                <a14:useLocalDpi xmlns:a14="http://schemas.microsoft.com/office/drawing/2010/main"/>
              </a:ext>
            </a:extLst>
          </a:blip>
          <a:stretch>
            <a:fillRect/>
          </a:stretch>
        </p:blipFill>
        <p:spPr>
          <a:xfrm>
            <a:off x="2400300" y="1951919"/>
            <a:ext cx="4693024" cy="2646776"/>
          </a:xfrm>
          <a:prstGeom prst="roundRect">
            <a:avLst>
              <a:gd name="adj" fmla="val 875"/>
            </a:avLst>
          </a:prstGeom>
          <a:noFill/>
          <a:ln>
            <a:noFill/>
          </a:ln>
          <a:effectLst>
            <a:outerShdw blurRad="57150" dist="19050" dir="5400000" algn="bl" rotWithShape="0">
              <a:srgbClr val="000000">
                <a:alpha val="50000"/>
              </a:srgbClr>
            </a:outerShdw>
          </a:effectLst>
        </p:spPr>
      </p:pic>
      <p:pic>
        <p:nvPicPr>
          <p:cNvPr id="7" name="Picture 6">
            <a:extLst>
              <a:ext uri="{FF2B5EF4-FFF2-40B4-BE49-F238E27FC236}">
                <a16:creationId xmlns:a16="http://schemas.microsoft.com/office/drawing/2014/main" id="{49D2EB9F-E693-1FEF-CA56-0F40652B105F}"/>
              </a:ext>
            </a:extLst>
          </p:cNvPr>
          <p:cNvPicPr>
            <a:picLocks noChangeAspect="1"/>
          </p:cNvPicPr>
          <p:nvPr/>
        </p:nvPicPr>
        <p:blipFill>
          <a:blip r:embed="rId4" cstate="email">
            <a:alphaModFix/>
            <a:extLst>
              <a:ext uri="{28A0092B-C50C-407E-A947-70E740481C1C}">
                <a14:useLocalDpi xmlns:a14="http://schemas.microsoft.com/office/drawing/2010/main"/>
              </a:ext>
            </a:extLst>
          </a:blip>
          <a:stretch>
            <a:fillRect/>
          </a:stretch>
        </p:blipFill>
        <p:spPr>
          <a:xfrm>
            <a:off x="10171136" y="1997304"/>
            <a:ext cx="6497738" cy="2502002"/>
          </a:xfrm>
          <a:prstGeom prst="roundRect">
            <a:avLst>
              <a:gd name="adj" fmla="val 875"/>
            </a:avLst>
          </a:prstGeom>
          <a:noFill/>
          <a:ln>
            <a:noFill/>
          </a:ln>
          <a:effectLst>
            <a:outerShdw blurRad="57150" dist="19050" dir="5400000" algn="bl" rotWithShape="0">
              <a:srgbClr val="000000">
                <a:alpha val="50000"/>
              </a:srgbClr>
            </a:outerShdw>
          </a:effectLst>
        </p:spPr>
      </p:pic>
      <p:pic>
        <p:nvPicPr>
          <p:cNvPr id="4" name="Picture 3">
            <a:extLst>
              <a:ext uri="{FF2B5EF4-FFF2-40B4-BE49-F238E27FC236}">
                <a16:creationId xmlns:a16="http://schemas.microsoft.com/office/drawing/2014/main" id="{CCDA5851-BA63-1013-F8ED-288C9EEFB52F}"/>
              </a:ext>
            </a:extLst>
          </p:cNvPr>
          <p:cNvPicPr>
            <a:picLocks noChangeAspect="1"/>
          </p:cNvPicPr>
          <p:nvPr/>
        </p:nvPicPr>
        <p:blipFill>
          <a:blip r:embed="rId5" cstate="email">
            <a:alphaModFix/>
            <a:extLst>
              <a:ext uri="{28A0092B-C50C-407E-A947-70E740481C1C}">
                <a14:useLocalDpi xmlns:a14="http://schemas.microsoft.com/office/drawing/2010/main"/>
              </a:ext>
            </a:extLst>
          </a:blip>
          <a:stretch>
            <a:fillRect/>
          </a:stretch>
        </p:blipFill>
        <p:spPr>
          <a:xfrm>
            <a:off x="6445233" y="4782884"/>
            <a:ext cx="5717633" cy="4502073"/>
          </a:xfrm>
          <a:prstGeom prst="roundRect">
            <a:avLst>
              <a:gd name="adj" fmla="val 875"/>
            </a:avLst>
          </a:prstGeom>
          <a:noFill/>
          <a:ln>
            <a:noFill/>
          </a:ln>
          <a:effectLst>
            <a:outerShdw blurRad="57150" dist="19050" dir="5400000" algn="bl" rotWithShape="0">
              <a:srgbClr val="000000">
                <a:alpha val="50000"/>
              </a:srgbClr>
            </a:outerShdw>
          </a:effectLst>
        </p:spPr>
      </p:pic>
      <p:sp>
        <p:nvSpPr>
          <p:cNvPr id="8" name="Arrow: Curved Left 7">
            <a:extLst>
              <a:ext uri="{FF2B5EF4-FFF2-40B4-BE49-F238E27FC236}">
                <a16:creationId xmlns:a16="http://schemas.microsoft.com/office/drawing/2014/main" id="{11DA75CA-C472-D12E-FFA0-7BF2ECC466C9}"/>
              </a:ext>
            </a:extLst>
          </p:cNvPr>
          <p:cNvSpPr/>
          <p:nvPr/>
        </p:nvSpPr>
        <p:spPr>
          <a:xfrm rot="16200000">
            <a:off x="8746067" y="2729268"/>
            <a:ext cx="567266" cy="1176867"/>
          </a:xfrm>
          <a:prstGeom prst="curved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9" name="Arrow: Curved Left 8">
            <a:extLst>
              <a:ext uri="{FF2B5EF4-FFF2-40B4-BE49-F238E27FC236}">
                <a16:creationId xmlns:a16="http://schemas.microsoft.com/office/drawing/2014/main" id="{BA3F5904-80AC-C03A-8353-140B6500E1BD}"/>
              </a:ext>
            </a:extLst>
          </p:cNvPr>
          <p:cNvSpPr/>
          <p:nvPr/>
        </p:nvSpPr>
        <p:spPr>
          <a:xfrm rot="5400000">
            <a:off x="8644468" y="3480724"/>
            <a:ext cx="567266" cy="1176867"/>
          </a:xfrm>
          <a:prstGeom prst="curved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3244253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56DE4-3C75-4CAB-A22A-4B363B4838E2}"/>
              </a:ext>
            </a:extLst>
          </p:cNvPr>
          <p:cNvSpPr>
            <a:spLocks noGrp="1"/>
          </p:cNvSpPr>
          <p:nvPr>
            <p:ph type="title"/>
          </p:nvPr>
        </p:nvSpPr>
        <p:spPr/>
        <p:txBody>
          <a:bodyPr/>
          <a:lstStyle/>
          <a:p>
            <a:r>
              <a:rPr lang="en-GB"/>
              <a:t>Context</a:t>
            </a:r>
            <a:endParaRPr lang="en-US"/>
          </a:p>
        </p:txBody>
      </p:sp>
      <p:sp>
        <p:nvSpPr>
          <p:cNvPr id="4" name="Text Placeholder 3">
            <a:extLst>
              <a:ext uri="{FF2B5EF4-FFF2-40B4-BE49-F238E27FC236}">
                <a16:creationId xmlns:a16="http://schemas.microsoft.com/office/drawing/2014/main" id="{53673B40-F5C9-4BEE-B0C8-F611961924D6}"/>
              </a:ext>
            </a:extLst>
          </p:cNvPr>
          <p:cNvSpPr>
            <a:spLocks noGrp="1"/>
          </p:cNvSpPr>
          <p:nvPr>
            <p:ph type="body" sz="quarter" idx="10"/>
          </p:nvPr>
        </p:nvSpPr>
        <p:spPr/>
        <p:txBody>
          <a:bodyPr/>
          <a:lstStyle/>
          <a:p>
            <a:r>
              <a:rPr lang="en-GB"/>
              <a:t>8 </a:t>
            </a:r>
            <a:r>
              <a:rPr lang="en-GB" err="1"/>
              <a:t>petaFLOPs</a:t>
            </a:r>
            <a:r>
              <a:rPr lang="en-GB"/>
              <a:t> in June </a:t>
            </a:r>
            <a:r>
              <a:rPr lang="en-GB" u="sng"/>
              <a:t>2011</a:t>
            </a:r>
            <a:r>
              <a:rPr lang="en-GB"/>
              <a:t> (K Computer)</a:t>
            </a:r>
            <a:endParaRPr lang="en-US"/>
          </a:p>
        </p:txBody>
      </p:sp>
      <p:pic>
        <p:nvPicPr>
          <p:cNvPr id="1026" name="Picture 2">
            <a:extLst>
              <a:ext uri="{FF2B5EF4-FFF2-40B4-BE49-F238E27FC236}">
                <a16:creationId xmlns:a16="http://schemas.microsoft.com/office/drawing/2014/main" id="{27D7B388-D241-4738-9851-5A5584828F17}"/>
              </a:ext>
            </a:extLst>
          </p:cNvPr>
          <p:cNvPicPr>
            <a:picLocks noGrp="1" noChangeAspect="1" noChangeArrowheads="1"/>
          </p:cNvPicPr>
          <p:nvPr>
            <p:ph idx="1"/>
          </p:nvPr>
        </p:nvPicPr>
        <p:blipFill rotWithShape="1">
          <a:blip r:embed="rId3" cstate="email">
            <a:extLst>
              <a:ext uri="{28A0092B-C50C-407E-A947-70E740481C1C}">
                <a14:useLocalDpi xmlns:a14="http://schemas.microsoft.com/office/drawing/2010/main"/>
              </a:ext>
            </a:extLst>
          </a:blip>
          <a:srcRect r="-20"/>
          <a:stretch/>
        </p:blipFill>
        <p:spPr bwMode="auto">
          <a:xfrm>
            <a:off x="2490731" y="3019646"/>
            <a:ext cx="13309250" cy="5453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28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7335-D6C2-4F21-9202-BD5D4D43C4F4}"/>
              </a:ext>
            </a:extLst>
          </p:cNvPr>
          <p:cNvSpPr>
            <a:spLocks noGrp="1"/>
          </p:cNvSpPr>
          <p:nvPr>
            <p:ph type="title"/>
          </p:nvPr>
        </p:nvSpPr>
        <p:spPr/>
        <p:txBody>
          <a:bodyPr/>
          <a:lstStyle/>
          <a:p>
            <a:r>
              <a:rPr lang="en-US" sz="4800" dirty="0"/>
              <a:t>external knowledge source</a:t>
            </a:r>
            <a:endParaRPr lang="en-GB" sz="4800" dirty="0"/>
          </a:p>
        </p:txBody>
      </p:sp>
      <p:sp>
        <p:nvSpPr>
          <p:cNvPr id="4" name="Text Placeholder 3">
            <a:extLst>
              <a:ext uri="{FF2B5EF4-FFF2-40B4-BE49-F238E27FC236}">
                <a16:creationId xmlns:a16="http://schemas.microsoft.com/office/drawing/2014/main" id="{F8BB9BA8-89D5-404F-A7E9-4DC6D3541B75}"/>
              </a:ext>
            </a:extLst>
          </p:cNvPr>
          <p:cNvSpPr>
            <a:spLocks noGrp="1"/>
          </p:cNvSpPr>
          <p:nvPr>
            <p:ph type="body" sz="quarter" idx="10"/>
          </p:nvPr>
        </p:nvSpPr>
        <p:spPr/>
        <p:txBody>
          <a:bodyPr/>
          <a:lstStyle/>
          <a:p>
            <a:r>
              <a:rPr lang="en-GB" sz="2400" dirty="0">
                <a:solidFill>
                  <a:srgbClr val="76B900"/>
                </a:solidFill>
                <a:latin typeface="Trebuchet MS"/>
              </a:rPr>
              <a:t>Examples of Search Engine Powered by LLM</a:t>
            </a:r>
          </a:p>
        </p:txBody>
      </p:sp>
      <p:pic>
        <p:nvPicPr>
          <p:cNvPr id="4098" name="Picture 2" descr="Screenshot of Microsoft's new AI tool integrated into Bing responding to the question: &quot;I am planning a trip for our anniversary in September. What are some places we can go that are within a 3 hour flight from London Heathrow?&quot;">
            <a:extLst>
              <a:ext uri="{FF2B5EF4-FFF2-40B4-BE49-F238E27FC236}">
                <a16:creationId xmlns:a16="http://schemas.microsoft.com/office/drawing/2014/main" id="{CF2DBE57-23D8-DC02-B9FA-833B561CADA8}"/>
              </a:ext>
            </a:extLst>
          </p:cNvPr>
          <p:cNvPicPr>
            <a:picLocks noChangeAspect="1" noChangeArrowheads="1"/>
          </p:cNvPicPr>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7465630" y="2941011"/>
            <a:ext cx="10720770" cy="5124528"/>
          </a:xfrm>
          <a:prstGeom prst="roundRect">
            <a:avLst>
              <a:gd name="adj" fmla="val 875"/>
            </a:avLst>
          </a:prstGeom>
          <a:noFill/>
          <a:ln>
            <a:noFill/>
          </a:ln>
          <a:effectLst>
            <a:outerShdw blurRad="57150" dist="19050" dir="5400000" algn="bl" rotWithShape="0">
              <a:srgbClr val="000000">
                <a:alpha val="50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891720F-C6B1-3019-D314-B02C83414A32}"/>
              </a:ext>
            </a:extLst>
          </p:cNvPr>
          <p:cNvSpPr txBox="1"/>
          <p:nvPr/>
        </p:nvSpPr>
        <p:spPr>
          <a:xfrm>
            <a:off x="11336868" y="8456368"/>
            <a:ext cx="4326465" cy="369332"/>
          </a:xfrm>
          <a:prstGeom prst="rect">
            <a:avLst/>
          </a:prstGeom>
          <a:noFill/>
        </p:spPr>
        <p:txBody>
          <a:bodyPr wrap="square">
            <a:spAutoFit/>
          </a:bodyPr>
          <a:lstStyle/>
          <a:p>
            <a:r>
              <a:rPr lang="en-GB" dirty="0">
                <a:solidFill>
                  <a:srgbClr val="000000"/>
                </a:solidFill>
                <a:hlinkClick r:id="rId4"/>
              </a:rPr>
              <a:t>New Bing Search Engine [Microsoft]</a:t>
            </a:r>
            <a:endParaRPr lang="en-GB" dirty="0">
              <a:solidFill>
                <a:srgbClr val="000000"/>
              </a:solidFill>
            </a:endParaRPr>
          </a:p>
        </p:txBody>
      </p:sp>
      <p:sp>
        <p:nvSpPr>
          <p:cNvPr id="9" name="TextBox 8">
            <a:extLst>
              <a:ext uri="{FF2B5EF4-FFF2-40B4-BE49-F238E27FC236}">
                <a16:creationId xmlns:a16="http://schemas.microsoft.com/office/drawing/2014/main" id="{3F0AC74E-B0D4-CC1C-CA25-4E03EE76D7BD}"/>
              </a:ext>
            </a:extLst>
          </p:cNvPr>
          <p:cNvSpPr txBox="1"/>
          <p:nvPr/>
        </p:nvSpPr>
        <p:spPr>
          <a:xfrm>
            <a:off x="1464733" y="8456368"/>
            <a:ext cx="4512734" cy="369332"/>
          </a:xfrm>
          <a:prstGeom prst="rect">
            <a:avLst/>
          </a:prstGeom>
          <a:noFill/>
        </p:spPr>
        <p:txBody>
          <a:bodyPr wrap="square">
            <a:spAutoFit/>
          </a:bodyPr>
          <a:lstStyle/>
          <a:p>
            <a:r>
              <a:rPr lang="en-GB" b="0" i="0" dirty="0">
                <a:solidFill>
                  <a:srgbClr val="333333"/>
                </a:solidFill>
                <a:effectLst/>
                <a:latin typeface="helvetica neue"/>
                <a:hlinkClick r:id="rId5"/>
              </a:rPr>
              <a:t>NORA - No One Right Answer [Google] </a:t>
            </a:r>
            <a:endParaRPr lang="en-GB" dirty="0">
              <a:solidFill>
                <a:srgbClr val="000000"/>
              </a:solidFill>
            </a:endParaRPr>
          </a:p>
        </p:txBody>
      </p:sp>
      <p:sp>
        <p:nvSpPr>
          <p:cNvPr id="6" name="Arrow: Right 5">
            <a:extLst>
              <a:ext uri="{FF2B5EF4-FFF2-40B4-BE49-F238E27FC236}">
                <a16:creationId xmlns:a16="http://schemas.microsoft.com/office/drawing/2014/main" id="{2D3785F4-03F0-2256-FA00-76E0949BF43F}"/>
              </a:ext>
            </a:extLst>
          </p:cNvPr>
          <p:cNvSpPr/>
          <p:nvPr/>
        </p:nvSpPr>
        <p:spPr>
          <a:xfrm rot="5400000">
            <a:off x="15222414" y="3741646"/>
            <a:ext cx="504093" cy="41030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sp>
        <p:nvSpPr>
          <p:cNvPr id="7" name="Arrow: Right 6">
            <a:extLst>
              <a:ext uri="{FF2B5EF4-FFF2-40B4-BE49-F238E27FC236}">
                <a16:creationId xmlns:a16="http://schemas.microsoft.com/office/drawing/2014/main" id="{1285518C-3FE9-4784-3BF0-0B61CC44D0E4}"/>
              </a:ext>
            </a:extLst>
          </p:cNvPr>
          <p:cNvSpPr/>
          <p:nvPr/>
        </p:nvSpPr>
        <p:spPr>
          <a:xfrm rot="10800000">
            <a:off x="13628076" y="3081689"/>
            <a:ext cx="504093" cy="41030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4000" dirty="0" err="1">
              <a:solidFill>
                <a:schemeClr val="tx1"/>
              </a:solidFill>
              <a:latin typeface="Trebuchet MS" panose="020B0603020202020204" pitchFamily="34" charset="0"/>
            </a:endParaRPr>
          </a:p>
        </p:txBody>
      </p:sp>
      <p:pic>
        <p:nvPicPr>
          <p:cNvPr id="10" name="Picture 9">
            <a:extLst>
              <a:ext uri="{FF2B5EF4-FFF2-40B4-BE49-F238E27FC236}">
                <a16:creationId xmlns:a16="http://schemas.microsoft.com/office/drawing/2014/main" id="{69E8366A-F4E2-BA34-D4C1-38FB820933EF}"/>
              </a:ext>
            </a:extLst>
          </p:cNvPr>
          <p:cNvPicPr>
            <a:picLocks noChangeAspect="1"/>
          </p:cNvPicPr>
          <p:nvPr/>
        </p:nvPicPr>
        <p:blipFill>
          <a:blip r:embed="rId6">
            <a:alphaModFix/>
          </a:blip>
          <a:stretch>
            <a:fillRect/>
          </a:stretch>
        </p:blipFill>
        <p:spPr>
          <a:xfrm>
            <a:off x="620567" y="3081689"/>
            <a:ext cx="5886450" cy="5286375"/>
          </a:xfrm>
          <a:prstGeom prst="roundRect">
            <a:avLst>
              <a:gd name="adj" fmla="val 875"/>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77129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US" dirty="0"/>
              <a:t>LLM for Chatbots</a:t>
            </a:r>
            <a:endParaRPr lang="en-US" sz="4800" dirty="0"/>
          </a:p>
        </p:txBody>
      </p:sp>
    </p:spTree>
    <p:extLst>
      <p:ext uri="{BB962C8B-B14F-4D97-AF65-F5344CB8AC3E}">
        <p14:creationId xmlns:p14="http://schemas.microsoft.com/office/powerpoint/2010/main" val="257670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591B9-C95C-CD6A-8B6E-D535E4AA1271}"/>
              </a:ext>
            </a:extLst>
          </p:cNvPr>
          <p:cNvSpPr>
            <a:spLocks noGrp="1"/>
          </p:cNvSpPr>
          <p:nvPr>
            <p:ph type="title"/>
          </p:nvPr>
        </p:nvSpPr>
        <p:spPr/>
        <p:txBody>
          <a:bodyPr/>
          <a:lstStyle/>
          <a:p>
            <a:r>
              <a:rPr lang="en-GB" sz="4800" dirty="0"/>
              <a:t>Chatbots powered by instructed LLM</a:t>
            </a:r>
          </a:p>
        </p:txBody>
      </p:sp>
      <p:sp>
        <p:nvSpPr>
          <p:cNvPr id="3" name="Text Placeholder 2">
            <a:extLst>
              <a:ext uri="{FF2B5EF4-FFF2-40B4-BE49-F238E27FC236}">
                <a16:creationId xmlns:a16="http://schemas.microsoft.com/office/drawing/2014/main" id="{CF762D47-2ABF-790C-1FCA-C3E26DF5BEED}"/>
              </a:ext>
            </a:extLst>
          </p:cNvPr>
          <p:cNvSpPr>
            <a:spLocks noGrp="1"/>
          </p:cNvSpPr>
          <p:nvPr>
            <p:ph type="body" sz="quarter" idx="10"/>
          </p:nvPr>
        </p:nvSpPr>
        <p:spPr/>
        <p:txBody>
          <a:bodyPr/>
          <a:lstStyle/>
          <a:p>
            <a:r>
              <a:rPr lang="en-GB" sz="2800" dirty="0" err="1">
                <a:solidFill>
                  <a:srgbClr val="76B900"/>
                </a:solidFill>
                <a:latin typeface="Trebuchet MS"/>
              </a:rPr>
              <a:t>ChatGPT</a:t>
            </a:r>
            <a:r>
              <a:rPr lang="en-GB" sz="2800" dirty="0">
                <a:solidFill>
                  <a:srgbClr val="76B900"/>
                </a:solidFill>
                <a:latin typeface="Trebuchet MS"/>
              </a:rPr>
              <a:t> is a sibling model to </a:t>
            </a:r>
            <a:r>
              <a:rPr lang="en-GB" sz="2800" dirty="0" err="1">
                <a:solidFill>
                  <a:srgbClr val="76B900"/>
                </a:solidFill>
                <a:latin typeface="Trebuchet MS"/>
              </a:rPr>
              <a:t>InstructGPT</a:t>
            </a:r>
            <a:endParaRPr lang="en-GB" sz="2800" dirty="0">
              <a:solidFill>
                <a:srgbClr val="76B900"/>
              </a:solidFill>
              <a:latin typeface="Trebuchet MS"/>
            </a:endParaRPr>
          </a:p>
        </p:txBody>
      </p:sp>
      <p:pic>
        <p:nvPicPr>
          <p:cNvPr id="5" name="Picture 4" descr="OpenAI's ChatGPT chatbot crosses one million users in less than a week |  Technology News,The Indian Express">
            <a:extLst>
              <a:ext uri="{FF2B5EF4-FFF2-40B4-BE49-F238E27FC236}">
                <a16:creationId xmlns:a16="http://schemas.microsoft.com/office/drawing/2014/main" id="{361872DB-338E-A08E-C117-565A4FC98C00}"/>
              </a:ext>
            </a:extLst>
          </p:cNvPr>
          <p:cNvPicPr>
            <a:picLocks noChangeAspect="1" noChangeArrowheads="1"/>
          </p:cNvPicPr>
          <p:nvPr/>
        </p:nvPicPr>
        <p:blipFill>
          <a:blip r:embed="rId3" cstate="email">
            <a:alphaModFix/>
            <a:extLst>
              <a:ext uri="{28A0092B-C50C-407E-A947-70E740481C1C}">
                <a14:useLocalDpi xmlns:a14="http://schemas.microsoft.com/office/drawing/2010/main"/>
              </a:ext>
            </a:extLst>
          </a:blip>
          <a:srcRect/>
          <a:stretch>
            <a:fillRect/>
          </a:stretch>
        </p:blipFill>
        <p:spPr bwMode="auto">
          <a:xfrm>
            <a:off x="204366" y="2625223"/>
            <a:ext cx="10441052" cy="5803485"/>
          </a:xfrm>
          <a:prstGeom prst="roundRect">
            <a:avLst>
              <a:gd name="adj" fmla="val 875"/>
            </a:avLst>
          </a:prstGeom>
          <a:noFill/>
          <a:ln>
            <a:noFill/>
          </a:ln>
          <a:effectLst>
            <a:outerShdw blurRad="57150" dist="19050" dir="5400000" algn="bl" rotWithShape="0">
              <a:srgbClr val="000000">
                <a:alpha val="50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AD88F81-F11F-A29C-E408-D4F971EED08B}"/>
              </a:ext>
            </a:extLst>
          </p:cNvPr>
          <p:cNvPicPr>
            <a:picLocks noChangeAspect="1"/>
          </p:cNvPicPr>
          <p:nvPr/>
        </p:nvPicPr>
        <p:blipFill>
          <a:blip r:embed="rId4" cstate="email">
            <a:alphaModFix/>
            <a:extLst>
              <a:ext uri="{28A0092B-C50C-407E-A947-70E740481C1C}">
                <a14:useLocalDpi xmlns:a14="http://schemas.microsoft.com/office/drawing/2010/main"/>
              </a:ext>
            </a:extLst>
          </a:blip>
          <a:stretch>
            <a:fillRect/>
          </a:stretch>
        </p:blipFill>
        <p:spPr>
          <a:xfrm>
            <a:off x="10922000" y="2625223"/>
            <a:ext cx="6459998" cy="2899749"/>
          </a:xfrm>
          <a:prstGeom prst="roundRect">
            <a:avLst>
              <a:gd name="adj" fmla="val 875"/>
            </a:avLst>
          </a:prstGeom>
          <a:noFill/>
          <a:ln>
            <a:noFill/>
          </a:ln>
          <a:effectLst>
            <a:outerShdw blurRad="57150" dist="19050" dir="5400000" algn="bl" rotWithShape="0">
              <a:srgbClr val="000000">
                <a:alpha val="50000"/>
              </a:srgbClr>
            </a:outerShdw>
          </a:effectLst>
        </p:spPr>
      </p:pic>
      <p:pic>
        <p:nvPicPr>
          <p:cNvPr id="10" name="Picture 9">
            <a:extLst>
              <a:ext uri="{FF2B5EF4-FFF2-40B4-BE49-F238E27FC236}">
                <a16:creationId xmlns:a16="http://schemas.microsoft.com/office/drawing/2014/main" id="{F95C7A90-8984-09E9-C7A7-F239B2FFAB0D}"/>
              </a:ext>
            </a:extLst>
          </p:cNvPr>
          <p:cNvPicPr>
            <a:picLocks noChangeAspect="1"/>
          </p:cNvPicPr>
          <p:nvPr/>
        </p:nvPicPr>
        <p:blipFill>
          <a:blip r:embed="rId5" cstate="email">
            <a:alphaModFix/>
            <a:extLst>
              <a:ext uri="{28A0092B-C50C-407E-A947-70E740481C1C}">
                <a14:useLocalDpi xmlns:a14="http://schemas.microsoft.com/office/drawing/2010/main"/>
              </a:ext>
            </a:extLst>
          </a:blip>
          <a:stretch>
            <a:fillRect/>
          </a:stretch>
        </p:blipFill>
        <p:spPr>
          <a:xfrm>
            <a:off x="11623636" y="5413665"/>
            <a:ext cx="6459998" cy="3629751"/>
          </a:xfrm>
          <a:prstGeom prst="roundRect">
            <a:avLst>
              <a:gd name="adj" fmla="val 875"/>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73317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1BE9-172C-E8E6-925F-868F4942FCDC}"/>
              </a:ext>
            </a:extLst>
          </p:cNvPr>
          <p:cNvSpPr>
            <a:spLocks noGrp="1"/>
          </p:cNvSpPr>
          <p:nvPr>
            <p:ph type="title"/>
          </p:nvPr>
        </p:nvSpPr>
        <p:spPr/>
        <p:txBody>
          <a:bodyPr/>
          <a:lstStyle/>
          <a:p>
            <a:r>
              <a:rPr lang="en-GB" sz="4800" dirty="0"/>
              <a:t>Chatbots powered by instructed LLM</a:t>
            </a:r>
          </a:p>
        </p:txBody>
      </p:sp>
      <p:sp>
        <p:nvSpPr>
          <p:cNvPr id="3" name="Text Placeholder 2">
            <a:extLst>
              <a:ext uri="{FF2B5EF4-FFF2-40B4-BE49-F238E27FC236}">
                <a16:creationId xmlns:a16="http://schemas.microsoft.com/office/drawing/2014/main" id="{335F8E78-B54E-5725-84B9-2A15C31B9B6B}"/>
              </a:ext>
            </a:extLst>
          </p:cNvPr>
          <p:cNvSpPr>
            <a:spLocks noGrp="1"/>
          </p:cNvSpPr>
          <p:nvPr>
            <p:ph type="body" sz="quarter" idx="10"/>
          </p:nvPr>
        </p:nvSpPr>
        <p:spPr/>
        <p:txBody>
          <a:bodyPr/>
          <a:lstStyle/>
          <a:p>
            <a:r>
              <a:rPr lang="en-GB" dirty="0">
                <a:solidFill>
                  <a:schemeClr val="tx2"/>
                </a:solidFill>
              </a:rPr>
              <a:t>Bing Chat powered by Next generation GPT | Bard powered by </a:t>
            </a:r>
            <a:r>
              <a:rPr lang="en-GB" dirty="0" err="1">
                <a:solidFill>
                  <a:schemeClr val="tx2"/>
                </a:solidFill>
              </a:rPr>
              <a:t>LaMDA</a:t>
            </a:r>
            <a:endParaRPr lang="en-GB" dirty="0">
              <a:solidFill>
                <a:schemeClr val="tx2"/>
              </a:solidFill>
            </a:endParaRPr>
          </a:p>
        </p:txBody>
      </p:sp>
      <p:grpSp>
        <p:nvGrpSpPr>
          <p:cNvPr id="5" name="Group 4">
            <a:extLst>
              <a:ext uri="{FF2B5EF4-FFF2-40B4-BE49-F238E27FC236}">
                <a16:creationId xmlns:a16="http://schemas.microsoft.com/office/drawing/2014/main" id="{BB688F3C-CF16-F7DF-AED2-3BA3D17633E4}"/>
              </a:ext>
            </a:extLst>
          </p:cNvPr>
          <p:cNvGrpSpPr/>
          <p:nvPr/>
        </p:nvGrpSpPr>
        <p:grpSpPr>
          <a:xfrm>
            <a:off x="9893129" y="2821494"/>
            <a:ext cx="7908572" cy="6420378"/>
            <a:chOff x="10824882" y="2951941"/>
            <a:chExt cx="7012642" cy="6629088"/>
          </a:xfrm>
        </p:grpSpPr>
        <p:pic>
          <p:nvPicPr>
            <p:cNvPr id="6" name="Picture 5">
              <a:extLst>
                <a:ext uri="{FF2B5EF4-FFF2-40B4-BE49-F238E27FC236}">
                  <a16:creationId xmlns:a16="http://schemas.microsoft.com/office/drawing/2014/main" id="{D1E2CB91-90F8-5897-0E74-57CB5781DB29}"/>
                </a:ext>
              </a:extLst>
            </p:cNvPr>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10824882" y="4175311"/>
              <a:ext cx="7012642" cy="5405718"/>
            </a:xfrm>
            <a:prstGeom prst="roundRect">
              <a:avLst>
                <a:gd name="adj" fmla="val 875"/>
              </a:avLst>
            </a:prstGeom>
            <a:noFill/>
            <a:ln>
              <a:noFill/>
            </a:ln>
            <a:effectLst>
              <a:outerShdw blurRad="57150" dist="19050" dir="5400000" algn="bl" rotWithShape="0">
                <a:srgbClr val="000000">
                  <a:alpha val="50000"/>
                </a:srgbClr>
              </a:outerShdw>
            </a:effectLst>
          </p:spPr>
        </p:pic>
        <p:pic>
          <p:nvPicPr>
            <p:cNvPr id="7" name="Picture 6">
              <a:extLst>
                <a:ext uri="{FF2B5EF4-FFF2-40B4-BE49-F238E27FC236}">
                  <a16:creationId xmlns:a16="http://schemas.microsoft.com/office/drawing/2014/main" id="{974D5FFD-21DD-6185-FBE1-DEB019FCFED4}"/>
                </a:ext>
              </a:extLst>
            </p:cNvPr>
            <p:cNvPicPr>
              <a:picLocks noChangeAspect="1"/>
            </p:cNvPicPr>
            <p:nvPr/>
          </p:nvPicPr>
          <p:blipFill>
            <a:blip r:embed="rId4" cstate="email">
              <a:alphaModFix/>
              <a:extLst>
                <a:ext uri="{28A0092B-C50C-407E-A947-70E740481C1C}">
                  <a14:useLocalDpi xmlns:a14="http://schemas.microsoft.com/office/drawing/2010/main"/>
                </a:ext>
              </a:extLst>
            </a:blip>
            <a:stretch>
              <a:fillRect/>
            </a:stretch>
          </p:blipFill>
          <p:spPr>
            <a:xfrm>
              <a:off x="10824882" y="2951941"/>
              <a:ext cx="7012642" cy="1283335"/>
            </a:xfrm>
            <a:prstGeom prst="roundRect">
              <a:avLst>
                <a:gd name="adj" fmla="val 875"/>
              </a:avLst>
            </a:prstGeom>
            <a:noFill/>
            <a:ln>
              <a:noFill/>
            </a:ln>
            <a:effectLst>
              <a:outerShdw blurRad="57150" dist="19050" dir="5400000" algn="bl" rotWithShape="0">
                <a:srgbClr val="000000">
                  <a:alpha val="50000"/>
                </a:srgbClr>
              </a:outerShdw>
            </a:effectLst>
          </p:spPr>
        </p:pic>
      </p:grpSp>
      <p:pic>
        <p:nvPicPr>
          <p:cNvPr id="4" name="Picture 2" descr="Bing chat screenshot">
            <a:extLst>
              <a:ext uri="{FF2B5EF4-FFF2-40B4-BE49-F238E27FC236}">
                <a16:creationId xmlns:a16="http://schemas.microsoft.com/office/drawing/2014/main" id="{3B25C279-E74A-BBA2-B85E-3ADE09D10405}"/>
              </a:ext>
            </a:extLst>
          </p:cNvPr>
          <p:cNvPicPr>
            <a:picLocks noChangeAspect="1" noChangeArrowheads="1"/>
          </p:cNvPicPr>
          <p:nvPr/>
        </p:nvPicPr>
        <p:blipFill>
          <a:blip r:embed="rId5" cstate="email">
            <a:alphaModFix/>
            <a:extLst>
              <a:ext uri="{28A0092B-C50C-407E-A947-70E740481C1C}">
                <a14:useLocalDpi xmlns:a14="http://schemas.microsoft.com/office/drawing/2010/main"/>
              </a:ext>
            </a:extLst>
          </a:blip>
          <a:srcRect/>
          <a:stretch>
            <a:fillRect/>
          </a:stretch>
        </p:blipFill>
        <p:spPr bwMode="auto">
          <a:xfrm>
            <a:off x="513302" y="4676102"/>
            <a:ext cx="7764115" cy="4367314"/>
          </a:xfrm>
          <a:prstGeom prst="roundRect">
            <a:avLst>
              <a:gd name="adj" fmla="val 4556"/>
            </a:avLst>
          </a:prstGeom>
          <a:noFill/>
          <a:ln>
            <a:noFill/>
          </a:ln>
          <a:effectLst>
            <a:outerShdw blurRad="57150" dist="19050" dir="5400000" algn="bl" rotWithShape="0">
              <a:srgbClr val="000000">
                <a:alpha val="50000"/>
              </a:srgb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104319E-AEA8-174F-1606-92803E61190D}"/>
              </a:ext>
            </a:extLst>
          </p:cNvPr>
          <p:cNvPicPr>
            <a:picLocks noChangeAspect="1"/>
          </p:cNvPicPr>
          <p:nvPr/>
        </p:nvPicPr>
        <p:blipFill>
          <a:blip r:embed="rId6" cstate="email">
            <a:alphaModFix/>
            <a:extLst>
              <a:ext uri="{28A0092B-C50C-407E-A947-70E740481C1C}">
                <a14:useLocalDpi xmlns:a14="http://schemas.microsoft.com/office/drawing/2010/main"/>
              </a:ext>
            </a:extLst>
          </a:blip>
          <a:stretch>
            <a:fillRect/>
          </a:stretch>
        </p:blipFill>
        <p:spPr>
          <a:xfrm>
            <a:off x="5548435" y="2672161"/>
            <a:ext cx="2728982" cy="1827109"/>
          </a:xfrm>
          <a:prstGeom prst="roundRect">
            <a:avLst>
              <a:gd name="adj" fmla="val 4556"/>
            </a:avLst>
          </a:prstGeom>
          <a:noFill/>
          <a:ln>
            <a:noFill/>
          </a:ln>
          <a:effectLst>
            <a:outerShdw blurRad="57150" dist="19050" dir="5400000" algn="bl" rotWithShape="0">
              <a:srgbClr val="000000">
                <a:alpha val="50000"/>
              </a:srgbClr>
            </a:outerShdw>
          </a:effectLst>
        </p:spPr>
      </p:pic>
      <p:pic>
        <p:nvPicPr>
          <p:cNvPr id="11" name="Picture 10">
            <a:extLst>
              <a:ext uri="{FF2B5EF4-FFF2-40B4-BE49-F238E27FC236}">
                <a16:creationId xmlns:a16="http://schemas.microsoft.com/office/drawing/2014/main" id="{7DA5ECAB-351E-C8DD-DD52-3AF43D8A70BD}"/>
              </a:ext>
            </a:extLst>
          </p:cNvPr>
          <p:cNvPicPr>
            <a:picLocks noChangeAspect="1"/>
          </p:cNvPicPr>
          <p:nvPr/>
        </p:nvPicPr>
        <p:blipFill>
          <a:blip r:embed="rId7" cstate="email">
            <a:alphaModFix/>
            <a:extLst>
              <a:ext uri="{28A0092B-C50C-407E-A947-70E740481C1C}">
                <a14:useLocalDpi xmlns:a14="http://schemas.microsoft.com/office/drawing/2010/main"/>
              </a:ext>
            </a:extLst>
          </a:blip>
          <a:stretch>
            <a:fillRect/>
          </a:stretch>
        </p:blipFill>
        <p:spPr>
          <a:xfrm>
            <a:off x="513302" y="2657837"/>
            <a:ext cx="4196862" cy="1821555"/>
          </a:xfrm>
          <a:prstGeom prst="roundRect">
            <a:avLst>
              <a:gd name="adj" fmla="val 4556"/>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522586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Technically, Can we build larger models?</a:t>
            </a:r>
            <a:endParaRPr lang="en-US"/>
          </a:p>
        </p:txBody>
      </p:sp>
    </p:spTree>
    <p:extLst>
      <p:ext uri="{BB962C8B-B14F-4D97-AF65-F5344CB8AC3E}">
        <p14:creationId xmlns:p14="http://schemas.microsoft.com/office/powerpoint/2010/main" val="281133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GB"/>
              <a:t>Going Bigger</a:t>
            </a:r>
            <a:endParaRPr lang="en-US"/>
          </a:p>
        </p:txBody>
      </p:sp>
      <p:sp>
        <p:nvSpPr>
          <p:cNvPr id="9" name="Content Placeholder 8">
            <a:extLst>
              <a:ext uri="{FF2B5EF4-FFF2-40B4-BE49-F238E27FC236}">
                <a16:creationId xmlns:a16="http://schemas.microsoft.com/office/drawing/2014/main" id="{ADA88D2D-B652-4604-91B0-F635778BD7F1}"/>
              </a:ext>
            </a:extLst>
          </p:cNvPr>
          <p:cNvSpPr>
            <a:spLocks noGrp="1"/>
          </p:cNvSpPr>
          <p:nvPr>
            <p:ph idx="1"/>
          </p:nvPr>
        </p:nvSpPr>
        <p:spPr/>
        <p:txBody>
          <a:bodyPr/>
          <a:lstStyle/>
          <a:p>
            <a:pPr marL="476260" indent="-476260">
              <a:buFont typeface="Arial" panose="020B0604020202020204" pitchFamily="34" charset="0"/>
              <a:buChar char="•"/>
            </a:pPr>
            <a:r>
              <a:rPr lang="en-GB"/>
              <a:t>If we only consider Parameters, Gradients, and Optimizer states and ignore activations</a:t>
            </a:r>
          </a:p>
          <a:p>
            <a:pPr marL="476260" indent="-476260">
              <a:buFont typeface="Arial" panose="020B0604020202020204" pitchFamily="34" charset="0"/>
              <a:buChar char="•"/>
            </a:pPr>
            <a:r>
              <a:rPr lang="en-GB"/>
              <a:t>If we use FP16 data representation (so two bytes)</a:t>
            </a:r>
          </a:p>
          <a:p>
            <a:pPr marL="476260" indent="-476260">
              <a:buFont typeface="Arial" panose="020B0604020202020204" pitchFamily="34" charset="0"/>
              <a:buChar char="•"/>
            </a:pPr>
            <a:r>
              <a:rPr lang="en-GB"/>
              <a:t>If we use Adam as an optimizer (storing twelve bytes per parameter in mixed precision mode)</a:t>
            </a:r>
          </a:p>
          <a:p>
            <a:pPr marL="476260" indent="-476260">
              <a:buFont typeface="Arial" panose="020B0604020202020204" pitchFamily="34" charset="0"/>
              <a:buChar char="•"/>
            </a:pPr>
            <a:r>
              <a:rPr lang="en-GB"/>
              <a:t>If we consider a model with </a:t>
            </a:r>
            <a:r>
              <a:rPr lang="en-GB" u="sng"/>
              <a:t>one billion </a:t>
            </a:r>
            <a:r>
              <a:rPr lang="en-GB"/>
              <a:t>parameters</a:t>
            </a:r>
          </a:p>
          <a:p>
            <a:pPr marL="476260" indent="-476260">
              <a:buFont typeface="Arial" panose="020B0604020202020204" pitchFamily="34" charset="0"/>
              <a:buChar char="•"/>
            </a:pPr>
            <a:endParaRPr lang="en-GB"/>
          </a:p>
          <a:p>
            <a:pPr algn="ctr"/>
            <a:r>
              <a:rPr lang="en-GB" sz="3333"/>
              <a:t>10^9 * ( 2B + 2B + 12B) = 10^9*16B = </a:t>
            </a:r>
            <a:r>
              <a:rPr lang="en-US" sz="3333"/>
              <a:t>14.90GB</a:t>
            </a:r>
            <a:r>
              <a:rPr lang="en-GB" sz="3333"/>
              <a:t> </a:t>
            </a:r>
          </a:p>
          <a:p>
            <a:pPr marL="476260" indent="-476260">
              <a:buFont typeface="Arial" panose="020B0604020202020204" pitchFamily="34" charset="0"/>
              <a:buChar char="•"/>
            </a:pPr>
            <a:endParaRPr lang="en-GB"/>
          </a:p>
          <a:p>
            <a:pPr marL="476260" indent="-476260">
              <a:buFont typeface="Arial" panose="020B0604020202020204" pitchFamily="34" charset="0"/>
              <a:buChar char="•"/>
            </a:pPr>
            <a:endParaRPr lang="en-GB"/>
          </a:p>
          <a:p>
            <a:pPr marL="476260" indent="-476260">
              <a:buFont typeface="Arial" panose="020B0604020202020204" pitchFamily="34" charset="0"/>
              <a:buChar char="•"/>
            </a:pPr>
            <a:endParaRPr lang="en-GB"/>
          </a:p>
          <a:p>
            <a:endParaRPr lang="en-GB"/>
          </a:p>
          <a:p>
            <a:endParaRPr lang="en-US"/>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US"/>
              <a:t>The challenge</a:t>
            </a:r>
          </a:p>
        </p:txBody>
      </p:sp>
      <p:cxnSp>
        <p:nvCxnSpPr>
          <p:cNvPr id="12" name="Straight Arrow Connector 11">
            <a:extLst>
              <a:ext uri="{FF2B5EF4-FFF2-40B4-BE49-F238E27FC236}">
                <a16:creationId xmlns:a16="http://schemas.microsoft.com/office/drawing/2014/main" id="{39AD5A8E-B156-49A8-B8FA-68BDF1DA2CEC}"/>
              </a:ext>
            </a:extLst>
          </p:cNvPr>
          <p:cNvCxnSpPr/>
          <p:nvPr/>
        </p:nvCxnSpPr>
        <p:spPr>
          <a:xfrm flipV="1">
            <a:off x="4230688" y="7597671"/>
            <a:ext cx="706437" cy="54620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6A7A52-9DBC-42D4-8EE1-94D8D1A446AD}"/>
              </a:ext>
            </a:extLst>
          </p:cNvPr>
          <p:cNvSpPr txBox="1"/>
          <p:nvPr/>
        </p:nvSpPr>
        <p:spPr>
          <a:xfrm>
            <a:off x="2786223" y="8174685"/>
            <a:ext cx="2888931"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333" kern="0">
                <a:solidFill>
                  <a:srgbClr val="5E5E5E"/>
                </a:solidFill>
                <a:latin typeface="Trebuchet MS" pitchFamily="34" charset="0"/>
              </a:rPr>
              <a:t>1 billion parameters</a:t>
            </a:r>
            <a:endParaRPr lang="en-US" sz="2333">
              <a:solidFill>
                <a:schemeClr val="bg1"/>
              </a:solidFill>
              <a:latin typeface="Trebuchet MS" panose="020B0603020202020204" pitchFamily="34" charset="0"/>
            </a:endParaRPr>
          </a:p>
        </p:txBody>
      </p:sp>
      <p:cxnSp>
        <p:nvCxnSpPr>
          <p:cNvPr id="14" name="Straight Arrow Connector 13">
            <a:extLst>
              <a:ext uri="{FF2B5EF4-FFF2-40B4-BE49-F238E27FC236}">
                <a16:creationId xmlns:a16="http://schemas.microsoft.com/office/drawing/2014/main" id="{64A58B58-D848-4377-B55C-0AA2A73D6EC8}"/>
              </a:ext>
            </a:extLst>
          </p:cNvPr>
          <p:cNvCxnSpPr>
            <a:cxnSpLocks/>
          </p:cNvCxnSpPr>
          <p:nvPr/>
        </p:nvCxnSpPr>
        <p:spPr>
          <a:xfrm flipV="1">
            <a:off x="6008689" y="7691438"/>
            <a:ext cx="531812" cy="109537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670D089-C130-430B-B3A4-2D6E73D65D36}"/>
              </a:ext>
            </a:extLst>
          </p:cNvPr>
          <p:cNvSpPr txBox="1"/>
          <p:nvPr/>
        </p:nvSpPr>
        <p:spPr>
          <a:xfrm>
            <a:off x="4415953" y="8817622"/>
            <a:ext cx="318548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333" kern="0">
                <a:solidFill>
                  <a:srgbClr val="5E5E5E"/>
                </a:solidFill>
                <a:latin typeface="Trebuchet MS" pitchFamily="34" charset="0"/>
              </a:rPr>
              <a:t>2 bytes per parameter</a:t>
            </a:r>
            <a:endParaRPr lang="en-US" sz="2333">
              <a:solidFill>
                <a:schemeClr val="bg1"/>
              </a:solidFill>
              <a:latin typeface="Trebuchet MS" panose="020B0603020202020204" pitchFamily="34" charset="0"/>
            </a:endParaRPr>
          </a:p>
        </p:txBody>
      </p:sp>
      <p:cxnSp>
        <p:nvCxnSpPr>
          <p:cNvPr id="18" name="Straight Arrow Connector 17">
            <a:extLst>
              <a:ext uri="{FF2B5EF4-FFF2-40B4-BE49-F238E27FC236}">
                <a16:creationId xmlns:a16="http://schemas.microsoft.com/office/drawing/2014/main" id="{3AF4FB8F-1484-4692-BD1A-BC26983787A6}"/>
              </a:ext>
            </a:extLst>
          </p:cNvPr>
          <p:cNvCxnSpPr>
            <a:cxnSpLocks/>
          </p:cNvCxnSpPr>
          <p:nvPr/>
        </p:nvCxnSpPr>
        <p:spPr>
          <a:xfrm flipH="1" flipV="1">
            <a:off x="7747001" y="7597671"/>
            <a:ext cx="134978" cy="71209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E2670AD-973F-42BD-A1FD-C5F7E5B2D142}"/>
              </a:ext>
            </a:extLst>
          </p:cNvPr>
          <p:cNvSpPr txBox="1"/>
          <p:nvPr/>
        </p:nvSpPr>
        <p:spPr>
          <a:xfrm>
            <a:off x="6229291" y="8340568"/>
            <a:ext cx="3305392"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kern="0">
                <a:solidFill>
                  <a:srgbClr val="5E5E5E"/>
                </a:solidFill>
                <a:latin typeface="Trebuchet MS" pitchFamily="34" charset="0"/>
              </a:rPr>
              <a:t>2 bytes per gradient</a:t>
            </a:r>
            <a:endParaRPr lang="en-US" sz="2333">
              <a:solidFill>
                <a:schemeClr val="bg1"/>
              </a:solidFill>
              <a:latin typeface="Trebuchet MS" panose="020B0603020202020204" pitchFamily="34" charset="0"/>
            </a:endParaRPr>
          </a:p>
        </p:txBody>
      </p:sp>
      <p:cxnSp>
        <p:nvCxnSpPr>
          <p:cNvPr id="21" name="Straight Arrow Connector 20">
            <a:extLst>
              <a:ext uri="{FF2B5EF4-FFF2-40B4-BE49-F238E27FC236}">
                <a16:creationId xmlns:a16="http://schemas.microsoft.com/office/drawing/2014/main" id="{C923774D-FE8E-4BE7-AD7B-64A4FD3EC76A}"/>
              </a:ext>
            </a:extLst>
          </p:cNvPr>
          <p:cNvCxnSpPr>
            <a:cxnSpLocks/>
          </p:cNvCxnSpPr>
          <p:nvPr/>
        </p:nvCxnSpPr>
        <p:spPr>
          <a:xfrm flipH="1" flipV="1">
            <a:off x="8867892" y="7561018"/>
            <a:ext cx="1759037" cy="121866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5DF7CEE-9EFE-4736-B9BF-9A4422850A7A}"/>
              </a:ext>
            </a:extLst>
          </p:cNvPr>
          <p:cNvSpPr txBox="1"/>
          <p:nvPr/>
        </p:nvSpPr>
        <p:spPr>
          <a:xfrm>
            <a:off x="8974237" y="8648937"/>
            <a:ext cx="3305392" cy="73853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kern="0">
                <a:solidFill>
                  <a:srgbClr val="5E5E5E"/>
                </a:solidFill>
                <a:latin typeface="Trebuchet MS" pitchFamily="34" charset="0"/>
              </a:rPr>
              <a:t>12 bytes per optimizer state</a:t>
            </a:r>
            <a:endParaRPr lang="en-US" sz="2333">
              <a:solidFill>
                <a:schemeClr val="bg1"/>
              </a:solidFill>
              <a:latin typeface="Trebuchet MS" panose="020B0603020202020204" pitchFamily="34" charset="0"/>
            </a:endParaRPr>
          </a:p>
        </p:txBody>
      </p:sp>
    </p:spTree>
    <p:extLst>
      <p:ext uri="{BB962C8B-B14F-4D97-AF65-F5344CB8AC3E}">
        <p14:creationId xmlns:p14="http://schemas.microsoft.com/office/powerpoint/2010/main" val="104452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r>
              <a:rPr lang="en-GB"/>
              <a:t>Going Bigger</a:t>
            </a:r>
            <a:endParaRPr lang="en-US"/>
          </a:p>
        </p:txBody>
      </p:sp>
      <p:sp>
        <p:nvSpPr>
          <p:cNvPr id="9" name="Content Placeholder 8">
            <a:extLst>
              <a:ext uri="{FF2B5EF4-FFF2-40B4-BE49-F238E27FC236}">
                <a16:creationId xmlns:a16="http://schemas.microsoft.com/office/drawing/2014/main" id="{ADA88D2D-B652-4604-91B0-F635778BD7F1}"/>
              </a:ext>
            </a:extLst>
          </p:cNvPr>
          <p:cNvSpPr>
            <a:spLocks noGrp="1"/>
          </p:cNvSpPr>
          <p:nvPr>
            <p:ph idx="1"/>
          </p:nvPr>
        </p:nvSpPr>
        <p:spPr/>
        <p:txBody>
          <a:bodyPr/>
          <a:lstStyle/>
          <a:p>
            <a:pPr marL="476260" indent="-476260">
              <a:buFont typeface="Arial" panose="020B0604020202020204" pitchFamily="34" charset="0"/>
              <a:buChar char="•"/>
            </a:pPr>
            <a:r>
              <a:rPr lang="en-GB"/>
              <a:t>What about activations?</a:t>
            </a:r>
          </a:p>
          <a:p>
            <a:pPr marL="476260" indent="-476260">
              <a:buFont typeface="Arial" panose="020B0604020202020204" pitchFamily="34" charset="0"/>
              <a:buChar char="•"/>
            </a:pPr>
            <a:r>
              <a:rPr lang="en-GB"/>
              <a:t>What about 2 or 3 billion parameter models?</a:t>
            </a:r>
          </a:p>
          <a:p>
            <a:pPr marL="476260" indent="-476260">
              <a:buFont typeface="Arial" panose="020B0604020202020204" pitchFamily="34" charset="0"/>
              <a:buChar char="•"/>
            </a:pPr>
            <a:endParaRPr lang="en-GB"/>
          </a:p>
          <a:p>
            <a:pPr marL="476260" indent="-476260">
              <a:buFont typeface="Arial" panose="020B0604020202020204" pitchFamily="34" charset="0"/>
              <a:buChar char="•"/>
            </a:pPr>
            <a:endParaRPr lang="en-GB"/>
          </a:p>
          <a:p>
            <a:pPr marL="476260" indent="-476260">
              <a:buFont typeface="Arial" panose="020B0604020202020204" pitchFamily="34" charset="0"/>
              <a:buChar char="•"/>
            </a:pPr>
            <a:endParaRPr lang="en-GB"/>
          </a:p>
          <a:p>
            <a:pPr algn="ctr"/>
            <a:r>
              <a:rPr lang="en-GB" sz="3333"/>
              <a:t>10^9 * ( 2B + 2B + 12B) = 10^9*16B = </a:t>
            </a:r>
            <a:r>
              <a:rPr lang="en-US" sz="3333"/>
              <a:t>14.90GB</a:t>
            </a:r>
            <a:r>
              <a:rPr lang="en-GB" sz="3333"/>
              <a:t> </a:t>
            </a:r>
          </a:p>
          <a:p>
            <a:pPr marL="476260" indent="-476260">
              <a:buFont typeface="Arial" panose="020B0604020202020204" pitchFamily="34" charset="0"/>
              <a:buChar char="•"/>
            </a:pPr>
            <a:endParaRPr lang="en-GB"/>
          </a:p>
          <a:p>
            <a:pPr marL="476260" indent="-476260">
              <a:buFont typeface="Arial" panose="020B0604020202020204" pitchFamily="34" charset="0"/>
              <a:buChar char="•"/>
            </a:pPr>
            <a:endParaRPr lang="en-GB"/>
          </a:p>
          <a:p>
            <a:pPr marL="476260" indent="-476260">
              <a:buFont typeface="Arial" panose="020B0604020202020204" pitchFamily="34" charset="0"/>
              <a:buChar char="•"/>
            </a:pPr>
            <a:endParaRPr lang="en-GB"/>
          </a:p>
          <a:p>
            <a:endParaRPr lang="en-GB"/>
          </a:p>
          <a:p>
            <a:endParaRPr lang="en-US"/>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US"/>
              <a:t>The challenge</a:t>
            </a:r>
          </a:p>
        </p:txBody>
      </p:sp>
      <p:cxnSp>
        <p:nvCxnSpPr>
          <p:cNvPr id="12" name="Straight Arrow Connector 11">
            <a:extLst>
              <a:ext uri="{FF2B5EF4-FFF2-40B4-BE49-F238E27FC236}">
                <a16:creationId xmlns:a16="http://schemas.microsoft.com/office/drawing/2014/main" id="{39AD5A8E-B156-49A8-B8FA-68BDF1DA2CEC}"/>
              </a:ext>
            </a:extLst>
          </p:cNvPr>
          <p:cNvCxnSpPr/>
          <p:nvPr/>
        </p:nvCxnSpPr>
        <p:spPr>
          <a:xfrm flipV="1">
            <a:off x="4230688" y="7597671"/>
            <a:ext cx="706437" cy="54620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6A7A52-9DBC-42D4-8EE1-94D8D1A446AD}"/>
              </a:ext>
            </a:extLst>
          </p:cNvPr>
          <p:cNvSpPr txBox="1"/>
          <p:nvPr/>
        </p:nvSpPr>
        <p:spPr>
          <a:xfrm>
            <a:off x="2786223" y="8174685"/>
            <a:ext cx="2888931"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333" kern="0">
                <a:solidFill>
                  <a:srgbClr val="5E5E5E"/>
                </a:solidFill>
                <a:latin typeface="Trebuchet MS" pitchFamily="34" charset="0"/>
              </a:rPr>
              <a:t>1 billion parameters</a:t>
            </a:r>
            <a:endParaRPr lang="en-US" sz="2333">
              <a:solidFill>
                <a:schemeClr val="bg1"/>
              </a:solidFill>
              <a:latin typeface="Trebuchet MS" panose="020B0603020202020204" pitchFamily="34" charset="0"/>
            </a:endParaRPr>
          </a:p>
        </p:txBody>
      </p:sp>
      <p:cxnSp>
        <p:nvCxnSpPr>
          <p:cNvPr id="14" name="Straight Arrow Connector 13">
            <a:extLst>
              <a:ext uri="{FF2B5EF4-FFF2-40B4-BE49-F238E27FC236}">
                <a16:creationId xmlns:a16="http://schemas.microsoft.com/office/drawing/2014/main" id="{64A58B58-D848-4377-B55C-0AA2A73D6EC8}"/>
              </a:ext>
            </a:extLst>
          </p:cNvPr>
          <p:cNvCxnSpPr>
            <a:cxnSpLocks/>
          </p:cNvCxnSpPr>
          <p:nvPr/>
        </p:nvCxnSpPr>
        <p:spPr>
          <a:xfrm flipV="1">
            <a:off x="6008689" y="7691438"/>
            <a:ext cx="531812" cy="109537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670D089-C130-430B-B3A4-2D6E73D65D36}"/>
              </a:ext>
            </a:extLst>
          </p:cNvPr>
          <p:cNvSpPr txBox="1"/>
          <p:nvPr/>
        </p:nvSpPr>
        <p:spPr>
          <a:xfrm>
            <a:off x="4415953" y="8817622"/>
            <a:ext cx="3185487"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333" kern="0">
                <a:solidFill>
                  <a:srgbClr val="5E5E5E"/>
                </a:solidFill>
                <a:latin typeface="Trebuchet MS" pitchFamily="34" charset="0"/>
              </a:rPr>
              <a:t>2 bytes per parameter</a:t>
            </a:r>
            <a:endParaRPr lang="en-US" sz="2333">
              <a:solidFill>
                <a:schemeClr val="bg1"/>
              </a:solidFill>
              <a:latin typeface="Trebuchet MS" panose="020B0603020202020204" pitchFamily="34" charset="0"/>
            </a:endParaRPr>
          </a:p>
        </p:txBody>
      </p:sp>
      <p:cxnSp>
        <p:nvCxnSpPr>
          <p:cNvPr id="18" name="Straight Arrow Connector 17">
            <a:extLst>
              <a:ext uri="{FF2B5EF4-FFF2-40B4-BE49-F238E27FC236}">
                <a16:creationId xmlns:a16="http://schemas.microsoft.com/office/drawing/2014/main" id="{3AF4FB8F-1484-4692-BD1A-BC26983787A6}"/>
              </a:ext>
            </a:extLst>
          </p:cNvPr>
          <p:cNvCxnSpPr>
            <a:cxnSpLocks/>
          </p:cNvCxnSpPr>
          <p:nvPr/>
        </p:nvCxnSpPr>
        <p:spPr>
          <a:xfrm flipH="1" flipV="1">
            <a:off x="7747001" y="7597671"/>
            <a:ext cx="134978" cy="71209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E2670AD-973F-42BD-A1FD-C5F7E5B2D142}"/>
              </a:ext>
            </a:extLst>
          </p:cNvPr>
          <p:cNvSpPr txBox="1"/>
          <p:nvPr/>
        </p:nvSpPr>
        <p:spPr>
          <a:xfrm>
            <a:off x="6229291" y="8340568"/>
            <a:ext cx="3305392" cy="41543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kern="0">
                <a:solidFill>
                  <a:srgbClr val="5E5E5E"/>
                </a:solidFill>
                <a:latin typeface="Trebuchet MS" pitchFamily="34" charset="0"/>
              </a:rPr>
              <a:t>2 bytes per gradient</a:t>
            </a:r>
            <a:endParaRPr lang="en-US" sz="2333">
              <a:solidFill>
                <a:schemeClr val="bg1"/>
              </a:solidFill>
              <a:latin typeface="Trebuchet MS" panose="020B0603020202020204" pitchFamily="34" charset="0"/>
            </a:endParaRPr>
          </a:p>
        </p:txBody>
      </p:sp>
      <p:cxnSp>
        <p:nvCxnSpPr>
          <p:cNvPr id="21" name="Straight Arrow Connector 20">
            <a:extLst>
              <a:ext uri="{FF2B5EF4-FFF2-40B4-BE49-F238E27FC236}">
                <a16:creationId xmlns:a16="http://schemas.microsoft.com/office/drawing/2014/main" id="{C923774D-FE8E-4BE7-AD7B-64A4FD3EC76A}"/>
              </a:ext>
            </a:extLst>
          </p:cNvPr>
          <p:cNvCxnSpPr>
            <a:cxnSpLocks/>
          </p:cNvCxnSpPr>
          <p:nvPr/>
        </p:nvCxnSpPr>
        <p:spPr>
          <a:xfrm flipH="1" flipV="1">
            <a:off x="8867892" y="7561018"/>
            <a:ext cx="1759037" cy="121866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5DF7CEE-9EFE-4736-B9BF-9A4422850A7A}"/>
              </a:ext>
            </a:extLst>
          </p:cNvPr>
          <p:cNvSpPr txBox="1"/>
          <p:nvPr/>
        </p:nvSpPr>
        <p:spPr>
          <a:xfrm>
            <a:off x="8974237" y="8648937"/>
            <a:ext cx="3305392" cy="73853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333" kern="0">
                <a:solidFill>
                  <a:srgbClr val="5E5E5E"/>
                </a:solidFill>
                <a:latin typeface="Trebuchet MS" pitchFamily="34" charset="0"/>
              </a:rPr>
              <a:t>12 bytes per optimizer state</a:t>
            </a:r>
            <a:endParaRPr lang="en-US" sz="2333">
              <a:solidFill>
                <a:schemeClr val="bg1"/>
              </a:solidFill>
              <a:latin typeface="Trebuchet MS" panose="020B0603020202020204" pitchFamily="34" charset="0"/>
            </a:endParaRPr>
          </a:p>
        </p:txBody>
      </p:sp>
    </p:spTree>
    <p:extLst>
      <p:ext uri="{BB962C8B-B14F-4D97-AF65-F5344CB8AC3E}">
        <p14:creationId xmlns:p14="http://schemas.microsoft.com/office/powerpoint/2010/main" val="283639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923E-92B6-E643-97A7-7F4A8797C81D}"/>
              </a:ext>
            </a:extLst>
          </p:cNvPr>
          <p:cNvSpPr>
            <a:spLocks noGrp="1"/>
          </p:cNvSpPr>
          <p:nvPr>
            <p:ph type="title"/>
          </p:nvPr>
        </p:nvSpPr>
        <p:spPr/>
        <p:txBody>
          <a:bodyPr/>
          <a:lstStyle/>
          <a:p>
            <a:r>
              <a:rPr lang="en-US"/>
              <a:t>Transformer models</a:t>
            </a:r>
          </a:p>
        </p:txBody>
      </p:sp>
      <p:pic>
        <p:nvPicPr>
          <p:cNvPr id="1026" name="Picture 2" descr="Transformer Model Architecture. Transformer Architecture [26] is parallelized for seq2seq applications which is neither CNN nor RNN based. Encoder-decoder branches consists of stacked multi-headed self-attention layers with scaled-dot product function.">
            <a:extLst>
              <a:ext uri="{FF2B5EF4-FFF2-40B4-BE49-F238E27FC236}">
                <a16:creationId xmlns:a16="http://schemas.microsoft.com/office/drawing/2014/main" id="{A7E47A0F-41EE-844B-9ECA-0C2B0B602E2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88845" y="2298587"/>
            <a:ext cx="10795000" cy="720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466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descr="NVIDIA, Stanford &amp;amp; Microsoft Propose Efficient Trillion-Parameter Language  Model Training on GPU Clusters | by Synced | SyncedReview | Medium">
            <a:extLst>
              <a:ext uri="{FF2B5EF4-FFF2-40B4-BE49-F238E27FC236}">
                <a16:creationId xmlns:a16="http://schemas.microsoft.com/office/drawing/2014/main" id="{70FB4772-C73B-4348-BCCB-666DDA31BB43}"/>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631199" y="2873317"/>
            <a:ext cx="14630400" cy="33201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527ED7B-694C-4CA3-BBC9-F9FD36217DD8}"/>
              </a:ext>
            </a:extLst>
          </p:cNvPr>
          <p:cNvSpPr>
            <a:spLocks noGrp="1"/>
          </p:cNvSpPr>
          <p:nvPr>
            <p:ph type="title"/>
          </p:nvPr>
        </p:nvSpPr>
        <p:spPr/>
        <p:txBody>
          <a:bodyPr/>
          <a:lstStyle/>
          <a:p>
            <a:pPr algn="ctr"/>
            <a:r>
              <a:rPr lang="sv-SE" sz="4200"/>
              <a:t>Model Implementation</a:t>
            </a:r>
          </a:p>
        </p:txBody>
      </p:sp>
      <p:sp>
        <p:nvSpPr>
          <p:cNvPr id="4" name="Text Placeholder 3">
            <a:extLst>
              <a:ext uri="{FF2B5EF4-FFF2-40B4-BE49-F238E27FC236}">
                <a16:creationId xmlns:a16="http://schemas.microsoft.com/office/drawing/2014/main" id="{D55A7280-31DC-41E5-B4BE-4DB3EF338BDB}"/>
              </a:ext>
            </a:extLst>
          </p:cNvPr>
          <p:cNvSpPr>
            <a:spLocks noGrp="1"/>
          </p:cNvSpPr>
          <p:nvPr>
            <p:ph type="body" sz="quarter" idx="10"/>
          </p:nvPr>
        </p:nvSpPr>
        <p:spPr/>
        <p:txBody>
          <a:bodyPr/>
          <a:lstStyle/>
          <a:p>
            <a:r>
              <a:rPr lang="en-GB"/>
              <a:t>Data, Pipeline and Tensor Parallelism</a:t>
            </a:r>
          </a:p>
        </p:txBody>
      </p:sp>
      <p:pic>
        <p:nvPicPr>
          <p:cNvPr id="28" name="Picture 2" descr="NVIDIA, Stanford &amp;amp; Microsoft Propose Efficient Trillion-Parameter Language  Model Training on GPU Clusters | by Synced | SyncedReview | Medium">
            <a:extLst>
              <a:ext uri="{FF2B5EF4-FFF2-40B4-BE49-F238E27FC236}">
                <a16:creationId xmlns:a16="http://schemas.microsoft.com/office/drawing/2014/main" id="{8CC9173E-CC67-412B-AEC8-B55CF8BA52E1}"/>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631199" y="6193466"/>
            <a:ext cx="14630400" cy="33201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77BB1BD0-A054-4C46-B839-06B60A256AF0}"/>
              </a:ext>
            </a:extLst>
          </p:cNvPr>
          <p:cNvSpPr/>
          <p:nvPr/>
        </p:nvSpPr>
        <p:spPr>
          <a:xfrm>
            <a:off x="1958599" y="2983063"/>
            <a:ext cx="14837690" cy="3365069"/>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pPr algn="ctr"/>
            <a:r>
              <a:rPr lang="en-GB">
                <a:solidFill>
                  <a:schemeClr val="tx2"/>
                </a:solidFill>
              </a:rPr>
              <a:t>Data Parallelism 1</a:t>
            </a:r>
            <a:endParaRPr lang="en-US">
              <a:solidFill>
                <a:schemeClr val="tx2"/>
              </a:solidFill>
            </a:endParaRPr>
          </a:p>
        </p:txBody>
      </p:sp>
      <p:sp>
        <p:nvSpPr>
          <p:cNvPr id="30" name="Rectangle: Rounded Corners 29">
            <a:extLst>
              <a:ext uri="{FF2B5EF4-FFF2-40B4-BE49-F238E27FC236}">
                <a16:creationId xmlns:a16="http://schemas.microsoft.com/office/drawing/2014/main" id="{2F3C8FC4-B453-48C3-A3C1-9E49D8D66849}"/>
              </a:ext>
            </a:extLst>
          </p:cNvPr>
          <p:cNvSpPr/>
          <p:nvPr/>
        </p:nvSpPr>
        <p:spPr>
          <a:xfrm>
            <a:off x="1958599" y="6488351"/>
            <a:ext cx="14837690" cy="332015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pPr algn="ctr"/>
            <a:r>
              <a:rPr lang="en-GB">
                <a:solidFill>
                  <a:schemeClr val="tx2"/>
                </a:solidFill>
              </a:rPr>
              <a:t>Data Parallelism 2</a:t>
            </a:r>
            <a:endParaRPr lang="en-US">
              <a:solidFill>
                <a:schemeClr val="tx2"/>
              </a:solidFill>
            </a:endParaRPr>
          </a:p>
        </p:txBody>
      </p:sp>
    </p:spTree>
    <p:extLst>
      <p:ext uri="{BB962C8B-B14F-4D97-AF65-F5344CB8AC3E}">
        <p14:creationId xmlns:p14="http://schemas.microsoft.com/office/powerpoint/2010/main" val="165900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13"/>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MODEL PARALLELISM</a:t>
            </a:r>
            <a:endParaRPr/>
          </a:p>
        </p:txBody>
      </p:sp>
      <p:sp>
        <p:nvSpPr>
          <p:cNvPr id="472" name="Google Shape;472;p13"/>
          <p:cNvSpPr txBox="1">
            <a:spLocks noGrp="1"/>
          </p:cNvSpPr>
          <p:nvPr>
            <p:ph type="body" idx="1"/>
          </p:nvPr>
        </p:nvSpPr>
        <p:spPr>
          <a:xfrm>
            <a:off x="1214176" y="3007754"/>
            <a:ext cx="16581120" cy="6198208"/>
          </a:xfrm>
          <a:prstGeom prst="rect">
            <a:avLst/>
          </a:prstGeom>
          <a:noFill/>
          <a:ln>
            <a:noFill/>
          </a:ln>
        </p:spPr>
        <p:txBody>
          <a:bodyPr spcFirstLastPara="1" wrap="square" lIns="91425" tIns="45700" rIns="91425" bIns="45700" anchor="t" anchorCtr="0">
            <a:noAutofit/>
          </a:bodyPr>
          <a:lstStyle/>
          <a:p>
            <a:pPr marL="383654" lvl="0" indent="-383654" algn="l" rtl="0">
              <a:lnSpc>
                <a:spcPct val="150000"/>
              </a:lnSpc>
              <a:spcBef>
                <a:spcPts val="0"/>
              </a:spcBef>
              <a:spcAft>
                <a:spcPts val="0"/>
              </a:spcAft>
              <a:buSzPts val="1800"/>
              <a:buFont typeface="Trebuchet MS"/>
              <a:buChar char="•"/>
            </a:pPr>
            <a:r>
              <a:rPr lang="en-US"/>
              <a:t>Pipeline (Inter-Layer) Parallelism</a:t>
            </a:r>
            <a:endParaRPr/>
          </a:p>
          <a:p>
            <a:pPr marL="1333527" lvl="1" indent="-381008" algn="l" rtl="0">
              <a:lnSpc>
                <a:spcPct val="150000"/>
              </a:lnSpc>
              <a:spcBef>
                <a:spcPts val="0"/>
              </a:spcBef>
              <a:spcAft>
                <a:spcPts val="0"/>
              </a:spcAft>
              <a:buSzPts val="1500"/>
              <a:buFont typeface="Trebuchet MS"/>
              <a:buChar char="•"/>
            </a:pPr>
            <a:r>
              <a:rPr lang="en-US"/>
              <a:t>Split sets of layers across multiple devices</a:t>
            </a:r>
            <a:endParaRPr/>
          </a:p>
          <a:p>
            <a:pPr marL="1333527" lvl="1" indent="-381008" algn="l" rtl="0">
              <a:lnSpc>
                <a:spcPct val="150000"/>
              </a:lnSpc>
              <a:spcBef>
                <a:spcPts val="0"/>
              </a:spcBef>
              <a:spcAft>
                <a:spcPts val="0"/>
              </a:spcAft>
              <a:buSzPts val="1500"/>
              <a:buFont typeface="Trebuchet MS"/>
              <a:buChar char="•"/>
            </a:pPr>
            <a:r>
              <a:rPr lang="en-US"/>
              <a:t>Layer 0,1,2 and layer 3,4,5 are on difference devices</a:t>
            </a:r>
            <a:endParaRPr/>
          </a:p>
          <a:p>
            <a:pPr marL="1333527" lvl="1" indent="-285758" algn="l" rtl="0">
              <a:lnSpc>
                <a:spcPct val="150000"/>
              </a:lnSpc>
              <a:spcBef>
                <a:spcPts val="0"/>
              </a:spcBef>
              <a:spcAft>
                <a:spcPts val="0"/>
              </a:spcAft>
              <a:buSzPts val="1500"/>
              <a:buFont typeface="Trebuchet MS"/>
              <a:buNone/>
            </a:pPr>
            <a:endParaRPr/>
          </a:p>
          <a:p>
            <a:pPr marL="1333527" lvl="1" indent="-285758" algn="l" rtl="0">
              <a:lnSpc>
                <a:spcPct val="150000"/>
              </a:lnSpc>
              <a:spcBef>
                <a:spcPts val="0"/>
              </a:spcBef>
              <a:spcAft>
                <a:spcPts val="0"/>
              </a:spcAft>
              <a:buSzPts val="1500"/>
              <a:buFont typeface="Trebuchet MS"/>
              <a:buNone/>
            </a:pPr>
            <a:endParaRPr/>
          </a:p>
          <a:p>
            <a:pPr marL="1333527" lvl="1" indent="-285758" algn="l" rtl="0">
              <a:lnSpc>
                <a:spcPct val="150000"/>
              </a:lnSpc>
              <a:spcBef>
                <a:spcPts val="0"/>
              </a:spcBef>
              <a:spcAft>
                <a:spcPts val="0"/>
              </a:spcAft>
              <a:buSzPts val="1500"/>
              <a:buFont typeface="Trebuchet MS"/>
              <a:buNone/>
            </a:pPr>
            <a:endParaRPr/>
          </a:p>
          <a:p>
            <a:pPr marL="1333527" lvl="1" indent="-285758" algn="l" rtl="0">
              <a:lnSpc>
                <a:spcPct val="150000"/>
              </a:lnSpc>
              <a:spcBef>
                <a:spcPts val="0"/>
              </a:spcBef>
              <a:spcAft>
                <a:spcPts val="0"/>
              </a:spcAft>
              <a:buSzPts val="1500"/>
              <a:buFont typeface="Trebuchet MS"/>
              <a:buNone/>
            </a:pPr>
            <a:endParaRPr/>
          </a:p>
          <a:p>
            <a:pPr marL="383654" lvl="0" indent="-383654" algn="l" rtl="0">
              <a:lnSpc>
                <a:spcPct val="150000"/>
              </a:lnSpc>
              <a:spcBef>
                <a:spcPts val="0"/>
              </a:spcBef>
              <a:spcAft>
                <a:spcPts val="0"/>
              </a:spcAft>
              <a:buSzPts val="1800"/>
              <a:buFont typeface="Trebuchet MS"/>
              <a:buChar char="•"/>
            </a:pPr>
            <a:r>
              <a:rPr lang="en-US">
                <a:solidFill>
                  <a:schemeClr val="accent4"/>
                </a:solidFill>
              </a:rPr>
              <a:t>Tensor (Intra-Layer) Parallelism</a:t>
            </a:r>
            <a:endParaRPr/>
          </a:p>
          <a:p>
            <a:pPr marL="1333527" lvl="1" indent="-381008" algn="l" rtl="0">
              <a:lnSpc>
                <a:spcPct val="150000"/>
              </a:lnSpc>
              <a:spcBef>
                <a:spcPts val="0"/>
              </a:spcBef>
              <a:spcAft>
                <a:spcPts val="0"/>
              </a:spcAft>
              <a:buSzPts val="1500"/>
              <a:buFont typeface="Trebuchet MS"/>
              <a:buChar char="•"/>
            </a:pPr>
            <a:r>
              <a:rPr lang="en-US"/>
              <a:t>Split individual layers across multiple devices</a:t>
            </a:r>
            <a:endParaRPr/>
          </a:p>
          <a:p>
            <a:pPr marL="1333527" lvl="1" indent="-381008" algn="l" rtl="0">
              <a:lnSpc>
                <a:spcPct val="150000"/>
              </a:lnSpc>
              <a:spcBef>
                <a:spcPts val="0"/>
              </a:spcBef>
              <a:spcAft>
                <a:spcPts val="0"/>
              </a:spcAft>
              <a:buSzPts val="1500"/>
              <a:buFont typeface="Trebuchet MS"/>
              <a:buChar char="•"/>
            </a:pPr>
            <a:r>
              <a:rPr lang="en-US">
                <a:solidFill>
                  <a:schemeClr val="accent4"/>
                </a:solidFill>
              </a:rPr>
              <a:t>Both devices compute difference parts of Layer 0,1,2,3,4,5</a:t>
            </a:r>
            <a:endParaRPr/>
          </a:p>
          <a:p>
            <a:pPr marL="383654" lvl="0" indent="-269354" algn="l" rtl="0">
              <a:lnSpc>
                <a:spcPct val="150000"/>
              </a:lnSpc>
              <a:spcBef>
                <a:spcPts val="0"/>
              </a:spcBef>
              <a:spcAft>
                <a:spcPts val="0"/>
              </a:spcAft>
              <a:buSzPts val="1800"/>
              <a:buFont typeface="Trebuchet MS"/>
              <a:buNone/>
            </a:pPr>
            <a:endParaRPr/>
          </a:p>
        </p:txBody>
      </p:sp>
      <p:pic>
        <p:nvPicPr>
          <p:cNvPr id="473" name="Google Shape;473;p1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191584" y="1970230"/>
            <a:ext cx="5049002" cy="6884273"/>
          </a:xfrm>
          <a:prstGeom prst="rect">
            <a:avLst/>
          </a:prstGeom>
          <a:noFill/>
          <a:ln>
            <a:noFill/>
          </a:ln>
        </p:spPr>
      </p:pic>
    </p:spTree>
    <p:extLst>
      <p:ext uri="{BB962C8B-B14F-4D97-AF65-F5344CB8AC3E}">
        <p14:creationId xmlns:p14="http://schemas.microsoft.com/office/powerpoint/2010/main" val="3591700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ADCC-FE49-45E7-998F-C6ACA735EA8E}"/>
              </a:ext>
            </a:extLst>
          </p:cNvPr>
          <p:cNvSpPr>
            <a:spLocks noGrp="1"/>
          </p:cNvSpPr>
          <p:nvPr>
            <p:ph type="title"/>
          </p:nvPr>
        </p:nvSpPr>
        <p:spPr/>
        <p:txBody>
          <a:bodyPr/>
          <a:lstStyle/>
          <a:p>
            <a:r>
              <a:rPr lang="en-GB"/>
              <a:t>Context</a:t>
            </a:r>
            <a:endParaRPr lang="en-US"/>
          </a:p>
        </p:txBody>
      </p:sp>
      <p:sp>
        <p:nvSpPr>
          <p:cNvPr id="4" name="Text Placeholder 3">
            <a:extLst>
              <a:ext uri="{FF2B5EF4-FFF2-40B4-BE49-F238E27FC236}">
                <a16:creationId xmlns:a16="http://schemas.microsoft.com/office/drawing/2014/main" id="{980EFEC6-F47A-4A1E-A633-50651A703C4E}"/>
              </a:ext>
            </a:extLst>
          </p:cNvPr>
          <p:cNvSpPr>
            <a:spLocks noGrp="1"/>
          </p:cNvSpPr>
          <p:nvPr>
            <p:ph type="body" sz="quarter" idx="10"/>
          </p:nvPr>
        </p:nvSpPr>
        <p:spPr/>
        <p:txBody>
          <a:bodyPr/>
          <a:lstStyle/>
          <a:p>
            <a:r>
              <a:rPr lang="en-GB"/>
              <a:t>5 </a:t>
            </a:r>
            <a:r>
              <a:rPr lang="en-GB" err="1"/>
              <a:t>petaFLOPs</a:t>
            </a:r>
            <a:r>
              <a:rPr lang="en-GB"/>
              <a:t> for AI - </a:t>
            </a:r>
            <a:r>
              <a:rPr lang="en-GB" u="sng"/>
              <a:t>today</a:t>
            </a:r>
            <a:endParaRPr lang="en-US" u="sng"/>
          </a:p>
        </p:txBody>
      </p:sp>
      <p:pic>
        <p:nvPicPr>
          <p:cNvPr id="3" name="Picture 2">
            <a:extLst>
              <a:ext uri="{FF2B5EF4-FFF2-40B4-BE49-F238E27FC236}">
                <a16:creationId xmlns:a16="http://schemas.microsoft.com/office/drawing/2014/main" id="{F30D08CA-E8DA-4C5F-82F1-1D46952418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91300" y="2689333"/>
            <a:ext cx="10201354" cy="6079913"/>
          </a:xfrm>
          <a:prstGeom prst="rect">
            <a:avLst/>
          </a:prstGeom>
        </p:spPr>
      </p:pic>
    </p:spTree>
    <p:extLst>
      <p:ext uri="{BB962C8B-B14F-4D97-AF65-F5344CB8AC3E}">
        <p14:creationId xmlns:p14="http://schemas.microsoft.com/office/powerpoint/2010/main" val="391667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21"/>
          <p:cNvSpPr txBox="1">
            <a:spLocks noGrp="1"/>
          </p:cNvSpPr>
          <p:nvPr>
            <p:ph type="title"/>
          </p:nvPr>
        </p:nvSpPr>
        <p:spPr>
          <a:xfrm>
            <a:off x="1043683" y="888119"/>
            <a:ext cx="16200500" cy="985000"/>
          </a:xfrm>
          <a:prstGeom prst="rect">
            <a:avLst/>
          </a:prstGeom>
          <a:noFill/>
          <a:ln>
            <a:noFill/>
          </a:ln>
        </p:spPr>
        <p:txBody>
          <a:bodyPr spcFirstLastPara="1" wrap="square" lIns="152375" tIns="76150" rIns="152375" bIns="76150" anchor="b" anchorCtr="0">
            <a:noAutofit/>
          </a:bodyPr>
          <a:lstStyle/>
          <a:p>
            <a:pPr marL="0" lvl="0" indent="0" algn="ctr" rtl="0">
              <a:lnSpc>
                <a:spcPct val="90000"/>
              </a:lnSpc>
              <a:spcBef>
                <a:spcPts val="0"/>
              </a:spcBef>
              <a:spcAft>
                <a:spcPts val="0"/>
              </a:spcAft>
              <a:buClr>
                <a:schemeClr val="dk2"/>
              </a:buClr>
              <a:buSzPts val="1400"/>
              <a:buFont typeface="Trebuchet MS"/>
              <a:buNone/>
            </a:pPr>
            <a:r>
              <a:rPr lang="en-US" sz="4800"/>
              <a:t>SELF-ATTENTION</a:t>
            </a:r>
            <a:endParaRPr sz="4800"/>
          </a:p>
        </p:txBody>
      </p:sp>
      <p:sp>
        <p:nvSpPr>
          <p:cNvPr id="559" name="Google Shape;559;p21"/>
          <p:cNvSpPr txBox="1">
            <a:spLocks noGrp="1"/>
          </p:cNvSpPr>
          <p:nvPr>
            <p:ph type="body" idx="1"/>
          </p:nvPr>
        </p:nvSpPr>
        <p:spPr>
          <a:xfrm>
            <a:off x="1806000" y="8172042"/>
            <a:ext cx="14523000" cy="1222500"/>
          </a:xfrm>
          <a:prstGeom prst="rect">
            <a:avLst/>
          </a:prstGeom>
          <a:noFill/>
          <a:ln>
            <a:noFill/>
          </a:ln>
        </p:spPr>
        <p:txBody>
          <a:bodyPr spcFirstLastPara="1" wrap="square" lIns="152375" tIns="76150" rIns="152375" bIns="76150" anchor="t" anchorCtr="0">
            <a:noAutofit/>
          </a:bodyPr>
          <a:lstStyle/>
          <a:p>
            <a:pPr marL="381008" lvl="0" indent="0" algn="l" rtl="0">
              <a:lnSpc>
                <a:spcPct val="90000"/>
              </a:lnSpc>
              <a:spcBef>
                <a:spcPts val="1500"/>
              </a:spcBef>
              <a:spcAft>
                <a:spcPts val="1500"/>
              </a:spcAft>
              <a:buSzPts val="1800"/>
              <a:buNone/>
            </a:pPr>
            <a:r>
              <a:rPr lang="en-US" sz="2400" b="1" i="1">
                <a:solidFill>
                  <a:schemeClr val="accent4"/>
                </a:solidFill>
              </a:rPr>
              <a:t>f</a:t>
            </a:r>
            <a:r>
              <a:rPr lang="en-US" sz="2400">
                <a:solidFill>
                  <a:schemeClr val="accent4"/>
                </a:solidFill>
              </a:rPr>
              <a:t> and </a:t>
            </a:r>
            <a:r>
              <a:rPr lang="en-US" sz="2400" b="1" i="1">
                <a:solidFill>
                  <a:schemeClr val="accent4"/>
                </a:solidFill>
              </a:rPr>
              <a:t>g</a:t>
            </a:r>
            <a:r>
              <a:rPr lang="en-US" sz="2400">
                <a:solidFill>
                  <a:schemeClr val="accent4"/>
                </a:solidFill>
              </a:rPr>
              <a:t> are </a:t>
            </a:r>
            <a:r>
              <a:rPr lang="en-US" sz="2400" b="1">
                <a:solidFill>
                  <a:schemeClr val="accent4"/>
                </a:solidFill>
              </a:rPr>
              <a:t>conjugate</a:t>
            </a:r>
            <a:r>
              <a:rPr lang="en-US" sz="2400">
                <a:solidFill>
                  <a:schemeClr val="accent4"/>
                </a:solidFill>
              </a:rPr>
              <a:t>, </a:t>
            </a:r>
            <a:r>
              <a:rPr lang="en-US" sz="2400" b="1" i="1">
                <a:solidFill>
                  <a:schemeClr val="accent4"/>
                </a:solidFill>
              </a:rPr>
              <a:t>f</a:t>
            </a:r>
            <a:r>
              <a:rPr lang="en-US" sz="2400">
                <a:solidFill>
                  <a:schemeClr val="accent4"/>
                </a:solidFill>
              </a:rPr>
              <a:t> is </a:t>
            </a:r>
            <a:r>
              <a:rPr lang="en-US" sz="2400" b="1">
                <a:solidFill>
                  <a:schemeClr val="accent4"/>
                </a:solidFill>
              </a:rPr>
              <a:t>identity</a:t>
            </a:r>
            <a:r>
              <a:rPr lang="en-US" sz="2400">
                <a:solidFill>
                  <a:schemeClr val="accent4"/>
                </a:solidFill>
              </a:rPr>
              <a:t> operator in the forward pass and </a:t>
            </a:r>
            <a:r>
              <a:rPr lang="en-US" sz="2400" b="1">
                <a:solidFill>
                  <a:schemeClr val="accent4"/>
                </a:solidFill>
              </a:rPr>
              <a:t>all-reduce</a:t>
            </a:r>
            <a:r>
              <a:rPr lang="en-US" sz="2400">
                <a:solidFill>
                  <a:schemeClr val="accent4"/>
                </a:solidFill>
              </a:rPr>
              <a:t> in the backward pass while </a:t>
            </a:r>
            <a:r>
              <a:rPr lang="en-US" sz="2400" b="1" i="1">
                <a:solidFill>
                  <a:schemeClr val="accent4"/>
                </a:solidFill>
              </a:rPr>
              <a:t>g</a:t>
            </a:r>
            <a:r>
              <a:rPr lang="en-US" sz="2400">
                <a:solidFill>
                  <a:schemeClr val="accent4"/>
                </a:solidFill>
              </a:rPr>
              <a:t> is </a:t>
            </a:r>
            <a:r>
              <a:rPr lang="en-US" sz="2400" b="1">
                <a:solidFill>
                  <a:schemeClr val="accent4"/>
                </a:solidFill>
              </a:rPr>
              <a:t>all-reduce</a:t>
            </a:r>
            <a:r>
              <a:rPr lang="en-US" sz="2400">
                <a:solidFill>
                  <a:schemeClr val="accent4"/>
                </a:solidFill>
              </a:rPr>
              <a:t> in forward and </a:t>
            </a:r>
            <a:r>
              <a:rPr lang="en-US" sz="2400" b="1">
                <a:solidFill>
                  <a:schemeClr val="accent4"/>
                </a:solidFill>
              </a:rPr>
              <a:t>identity</a:t>
            </a:r>
            <a:r>
              <a:rPr lang="en-US" sz="2400">
                <a:solidFill>
                  <a:schemeClr val="accent4"/>
                </a:solidFill>
              </a:rPr>
              <a:t> in backward.</a:t>
            </a:r>
            <a:endParaRPr sz="2400">
              <a:solidFill>
                <a:schemeClr val="accent4"/>
              </a:solidFill>
            </a:endParaRPr>
          </a:p>
        </p:txBody>
      </p:sp>
      <p:pic>
        <p:nvPicPr>
          <p:cNvPr id="560" name="Google Shape;560;p2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33084" y="2341042"/>
            <a:ext cx="10745958" cy="5845223"/>
          </a:xfrm>
          <a:prstGeom prst="rect">
            <a:avLst/>
          </a:prstGeom>
          <a:noFill/>
          <a:ln>
            <a:noFill/>
          </a:ln>
        </p:spPr>
      </p:pic>
      <p:sp>
        <p:nvSpPr>
          <p:cNvPr id="561" name="Google Shape;561;p21"/>
          <p:cNvSpPr txBox="1">
            <a:spLocks noGrp="1"/>
          </p:cNvSpPr>
          <p:nvPr>
            <p:ph type="sldNum" idx="12"/>
          </p:nvPr>
        </p:nvSpPr>
        <p:spPr>
          <a:xfrm>
            <a:off x="17113569" y="9499702"/>
            <a:ext cx="1097500" cy="787500"/>
          </a:xfrm>
          <a:prstGeom prst="rect">
            <a:avLst/>
          </a:prstGeom>
          <a:noFill/>
          <a:ln>
            <a:noFill/>
          </a:ln>
        </p:spPr>
        <p:txBody>
          <a:bodyPr spcFirstLastPara="1" wrap="square" lIns="152375" tIns="152375" rIns="152375" bIns="152375" anchor="t" anchorCtr="0">
            <a:noAutofit/>
          </a:bodyPr>
          <a:lstStyle/>
          <a:p>
            <a:pPr marL="0" lvl="0" indent="0" algn="r" rtl="0">
              <a:spcBef>
                <a:spcPts val="0"/>
              </a:spcBef>
              <a:spcAft>
                <a:spcPts val="0"/>
              </a:spcAft>
              <a:buClr>
                <a:schemeClr val="lt1"/>
              </a:buClr>
              <a:buSzPts val="1800"/>
              <a:buFont typeface="Arial"/>
              <a:buNone/>
            </a:pPr>
            <a:fld id="{00000000-1234-1234-1234-123412341234}" type="slidenum">
              <a:rPr lang="en-US"/>
              <a:t>90</a:t>
            </a:fld>
            <a:endParaRPr/>
          </a:p>
        </p:txBody>
      </p:sp>
    </p:spTree>
    <p:extLst>
      <p:ext uri="{BB962C8B-B14F-4D97-AF65-F5344CB8AC3E}">
        <p14:creationId xmlns:p14="http://schemas.microsoft.com/office/powerpoint/2010/main" val="244346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22"/>
          <p:cNvSpPr txBox="1">
            <a:spLocks noGrp="1"/>
          </p:cNvSpPr>
          <p:nvPr>
            <p:ph type="title"/>
          </p:nvPr>
        </p:nvSpPr>
        <p:spPr>
          <a:xfrm>
            <a:off x="1043683" y="888119"/>
            <a:ext cx="16200500" cy="985000"/>
          </a:xfrm>
          <a:prstGeom prst="rect">
            <a:avLst/>
          </a:prstGeom>
          <a:noFill/>
          <a:ln>
            <a:noFill/>
          </a:ln>
        </p:spPr>
        <p:txBody>
          <a:bodyPr spcFirstLastPara="1" wrap="square" lIns="152375" tIns="76150" rIns="152375" bIns="76150" anchor="b" anchorCtr="0">
            <a:noAutofit/>
          </a:bodyPr>
          <a:lstStyle/>
          <a:p>
            <a:pPr marL="0" lvl="0" indent="0" algn="ctr" rtl="0">
              <a:lnSpc>
                <a:spcPct val="90000"/>
              </a:lnSpc>
              <a:spcBef>
                <a:spcPts val="0"/>
              </a:spcBef>
              <a:spcAft>
                <a:spcPts val="0"/>
              </a:spcAft>
              <a:buClr>
                <a:schemeClr val="dk2"/>
              </a:buClr>
              <a:buSzPts val="1400"/>
              <a:buFont typeface="Trebuchet MS"/>
              <a:buNone/>
            </a:pPr>
            <a:r>
              <a:rPr lang="en-US" sz="4800"/>
              <a:t>PARALLEL TRANSFORMER LAYER</a:t>
            </a:r>
            <a:endParaRPr sz="4800"/>
          </a:p>
        </p:txBody>
      </p:sp>
      <p:sp>
        <p:nvSpPr>
          <p:cNvPr id="567" name="Google Shape;567;p22"/>
          <p:cNvSpPr txBox="1">
            <a:spLocks noGrp="1"/>
          </p:cNvSpPr>
          <p:nvPr>
            <p:ph type="sldNum" idx="12"/>
          </p:nvPr>
        </p:nvSpPr>
        <p:spPr>
          <a:xfrm>
            <a:off x="17113569" y="9499702"/>
            <a:ext cx="1097500" cy="787500"/>
          </a:xfrm>
          <a:prstGeom prst="rect">
            <a:avLst/>
          </a:prstGeom>
          <a:noFill/>
          <a:ln>
            <a:noFill/>
          </a:ln>
        </p:spPr>
        <p:txBody>
          <a:bodyPr spcFirstLastPara="1" wrap="square" lIns="152375" tIns="152375" rIns="152375" bIns="152375" anchor="t" anchorCtr="0">
            <a:noAutofit/>
          </a:bodyPr>
          <a:lstStyle/>
          <a:p>
            <a:pPr marL="0" lvl="0" indent="0" algn="r" rtl="0">
              <a:spcBef>
                <a:spcPts val="0"/>
              </a:spcBef>
              <a:spcAft>
                <a:spcPts val="0"/>
              </a:spcAft>
              <a:buClr>
                <a:schemeClr val="lt1"/>
              </a:buClr>
              <a:buSzPts val="1800"/>
              <a:buFont typeface="Arial"/>
              <a:buNone/>
            </a:pPr>
            <a:fld id="{00000000-1234-1234-1234-123412341234}" type="slidenum">
              <a:rPr lang="en-US"/>
              <a:t>91</a:t>
            </a:fld>
            <a:endParaRPr/>
          </a:p>
        </p:txBody>
      </p:sp>
      <p:pic>
        <p:nvPicPr>
          <p:cNvPr id="568" name="Google Shape;568;p22"/>
          <p:cNvPicPr preferRelativeResize="0"/>
          <p:nvPr/>
        </p:nvPicPr>
        <p:blipFill rotWithShape="1">
          <a:blip r:embed="rId3">
            <a:alphaModFix/>
          </a:blip>
          <a:srcRect/>
          <a:stretch/>
        </p:blipFill>
        <p:spPr>
          <a:xfrm>
            <a:off x="1496953" y="2702162"/>
            <a:ext cx="15000198" cy="6797540"/>
          </a:xfrm>
          <a:prstGeom prst="rect">
            <a:avLst/>
          </a:prstGeom>
          <a:noFill/>
          <a:ln>
            <a:noFill/>
          </a:ln>
        </p:spPr>
      </p:pic>
    </p:spTree>
    <p:extLst>
      <p:ext uri="{BB962C8B-B14F-4D97-AF65-F5344CB8AC3E}">
        <p14:creationId xmlns:p14="http://schemas.microsoft.com/office/powerpoint/2010/main" val="2698148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A19CAEF-3D65-3D44-952E-C2E7EC6DFA57}"/>
              </a:ext>
            </a:extLst>
          </p:cNvPr>
          <p:cNvGrpSpPr/>
          <p:nvPr/>
        </p:nvGrpSpPr>
        <p:grpSpPr>
          <a:xfrm>
            <a:off x="1892133" y="2553116"/>
            <a:ext cx="5772947" cy="6896027"/>
            <a:chOff x="1419595" y="1845127"/>
            <a:chExt cx="3848631" cy="4597351"/>
          </a:xfrm>
        </p:grpSpPr>
        <p:grpSp>
          <p:nvGrpSpPr>
            <p:cNvPr id="5" name="Group 4">
              <a:extLst>
                <a:ext uri="{FF2B5EF4-FFF2-40B4-BE49-F238E27FC236}">
                  <a16:creationId xmlns:a16="http://schemas.microsoft.com/office/drawing/2014/main" id="{C51149FF-03BD-E941-ACF7-601BCFE8ACEE}"/>
                </a:ext>
              </a:extLst>
            </p:cNvPr>
            <p:cNvGrpSpPr/>
            <p:nvPr/>
          </p:nvGrpSpPr>
          <p:grpSpPr>
            <a:xfrm>
              <a:off x="1939212" y="2742705"/>
              <a:ext cx="2678298" cy="1479458"/>
              <a:chOff x="1472716" y="4480072"/>
              <a:chExt cx="2678298" cy="1479458"/>
            </a:xfrm>
          </p:grpSpPr>
          <p:sp>
            <p:nvSpPr>
              <p:cNvPr id="6" name="TextBox 5">
                <a:extLst>
                  <a:ext uri="{FF2B5EF4-FFF2-40B4-BE49-F238E27FC236}">
                    <a16:creationId xmlns:a16="http://schemas.microsoft.com/office/drawing/2014/main" id="{6B5F9F39-0B7C-5349-B44A-A75369B846C9}"/>
                  </a:ext>
                </a:extLst>
              </p:cNvPr>
              <p:cNvSpPr txBox="1"/>
              <p:nvPr/>
            </p:nvSpPr>
            <p:spPr>
              <a:xfrm>
                <a:off x="3106997" y="4885729"/>
                <a:ext cx="123111" cy="2051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Roboto Condensed Light" panose="02000000000000000000" pitchFamily="2" charset="0"/>
                  <a:cs typeface="Arial"/>
                  <a:sym typeface="Arial"/>
                </a:endParaRPr>
              </a:p>
            </p:txBody>
          </p:sp>
          <p:sp>
            <p:nvSpPr>
              <p:cNvPr id="37" name="TextBox 36">
                <a:extLst>
                  <a:ext uri="{FF2B5EF4-FFF2-40B4-BE49-F238E27FC236}">
                    <a16:creationId xmlns:a16="http://schemas.microsoft.com/office/drawing/2014/main" id="{E7B9A221-B06D-5A4E-80F8-B18C98821C5D}"/>
                  </a:ext>
                </a:extLst>
              </p:cNvPr>
              <p:cNvSpPr txBox="1"/>
              <p:nvPr/>
            </p:nvSpPr>
            <p:spPr>
              <a:xfrm>
                <a:off x="1472716" y="5364359"/>
                <a:ext cx="1533711" cy="4514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Arial"/>
                    <a:sym typeface="Arial"/>
                  </a:rPr>
                  <a:t>GPU 2</a:t>
                </a:r>
              </a:p>
            </p:txBody>
          </p:sp>
          <p:sp>
            <p:nvSpPr>
              <p:cNvPr id="40" name="Cube 39">
                <a:extLst>
                  <a:ext uri="{FF2B5EF4-FFF2-40B4-BE49-F238E27FC236}">
                    <a16:creationId xmlns:a16="http://schemas.microsoft.com/office/drawing/2014/main" id="{866C1A49-D310-1B4A-8645-2C4BE7C59C70}"/>
                  </a:ext>
                </a:extLst>
              </p:cNvPr>
              <p:cNvSpPr/>
              <p:nvPr/>
            </p:nvSpPr>
            <p:spPr>
              <a:xfrm>
                <a:off x="3538136" y="4529984"/>
                <a:ext cx="137062" cy="1226631"/>
              </a:xfrm>
              <a:prstGeom prst="cub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Roboto Condensed Light" panose="02000000000000000000" pitchFamily="2" charset="0"/>
                  <a:ea typeface="+mn-ea"/>
                  <a:cs typeface="+mn-cs"/>
                  <a:sym typeface="Arial"/>
                </a:endParaRPr>
              </a:p>
            </p:txBody>
          </p:sp>
          <p:sp>
            <p:nvSpPr>
              <p:cNvPr id="41" name="Cube 40">
                <a:extLst>
                  <a:ext uri="{FF2B5EF4-FFF2-40B4-BE49-F238E27FC236}">
                    <a16:creationId xmlns:a16="http://schemas.microsoft.com/office/drawing/2014/main" id="{36B89366-5187-1B4B-80E6-B7D4CE4F3215}"/>
                  </a:ext>
                </a:extLst>
              </p:cNvPr>
              <p:cNvSpPr/>
              <p:nvPr/>
            </p:nvSpPr>
            <p:spPr>
              <a:xfrm>
                <a:off x="3784366" y="4750128"/>
                <a:ext cx="146716" cy="847640"/>
              </a:xfrm>
              <a:prstGeom prst="cub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Roboto Condensed Light" panose="02000000000000000000" pitchFamily="2" charset="0"/>
                  <a:ea typeface="+mn-ea"/>
                  <a:cs typeface="+mn-cs"/>
                  <a:sym typeface="Arial"/>
                </a:endParaRPr>
              </a:p>
            </p:txBody>
          </p:sp>
          <p:sp>
            <p:nvSpPr>
              <p:cNvPr id="45" name="Rounded Rectangle 44">
                <a:extLst>
                  <a:ext uri="{FF2B5EF4-FFF2-40B4-BE49-F238E27FC236}">
                    <a16:creationId xmlns:a16="http://schemas.microsoft.com/office/drawing/2014/main" id="{215BC6BE-3D06-984A-9C72-EB3F9384FD57}"/>
                  </a:ext>
                </a:extLst>
              </p:cNvPr>
              <p:cNvSpPr/>
              <p:nvPr/>
            </p:nvSpPr>
            <p:spPr>
              <a:xfrm>
                <a:off x="1472716" y="4480072"/>
                <a:ext cx="2678298" cy="685172"/>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Roboto Condensed Light" panose="02000000000000000000" pitchFamily="2" charset="0"/>
                  <a:ea typeface="+mn-ea"/>
                  <a:cs typeface="+mn-cs"/>
                  <a:sym typeface="Arial"/>
                </a:endParaRPr>
              </a:p>
            </p:txBody>
          </p:sp>
          <p:sp>
            <p:nvSpPr>
              <p:cNvPr id="46" name="Cube 45">
                <a:extLst>
                  <a:ext uri="{FF2B5EF4-FFF2-40B4-BE49-F238E27FC236}">
                    <a16:creationId xmlns:a16="http://schemas.microsoft.com/office/drawing/2014/main" id="{BD0C9A20-74B8-FD40-9D79-DA2667454CFD}"/>
                  </a:ext>
                </a:extLst>
              </p:cNvPr>
              <p:cNvSpPr/>
              <p:nvPr/>
            </p:nvSpPr>
            <p:spPr>
              <a:xfrm>
                <a:off x="3035728" y="4803946"/>
                <a:ext cx="137786" cy="689202"/>
              </a:xfrm>
              <a:prstGeom prst="cub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Roboto Condensed Light" panose="02000000000000000000" pitchFamily="2" charset="0"/>
                  <a:ea typeface="+mn-ea"/>
                  <a:cs typeface="+mn-cs"/>
                  <a:sym typeface="Arial"/>
                </a:endParaRPr>
              </a:p>
            </p:txBody>
          </p:sp>
          <p:sp>
            <p:nvSpPr>
              <p:cNvPr id="49" name="Cube 48">
                <a:extLst>
                  <a:ext uri="{FF2B5EF4-FFF2-40B4-BE49-F238E27FC236}">
                    <a16:creationId xmlns:a16="http://schemas.microsoft.com/office/drawing/2014/main" id="{B04D10F8-57AD-0948-A043-59F053F031DD}"/>
                  </a:ext>
                </a:extLst>
              </p:cNvPr>
              <p:cNvSpPr/>
              <p:nvPr/>
            </p:nvSpPr>
            <p:spPr>
              <a:xfrm>
                <a:off x="3281958" y="4665313"/>
                <a:ext cx="137786" cy="966468"/>
              </a:xfrm>
              <a:prstGeom prst="cub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Roboto Condensed Light" panose="02000000000000000000" pitchFamily="2" charset="0"/>
                  <a:ea typeface="+mn-ea"/>
                  <a:cs typeface="+mn-cs"/>
                  <a:sym typeface="Arial"/>
                </a:endParaRPr>
              </a:p>
            </p:txBody>
          </p:sp>
          <p:sp>
            <p:nvSpPr>
              <p:cNvPr id="69" name="TextBox 68">
                <a:extLst>
                  <a:ext uri="{FF2B5EF4-FFF2-40B4-BE49-F238E27FC236}">
                    <a16:creationId xmlns:a16="http://schemas.microsoft.com/office/drawing/2014/main" id="{F701646A-2FD5-2144-BCAD-DAADD5EC4F3E}"/>
                  </a:ext>
                </a:extLst>
              </p:cNvPr>
              <p:cNvSpPr txBox="1"/>
              <p:nvPr/>
            </p:nvSpPr>
            <p:spPr>
              <a:xfrm>
                <a:off x="1695513" y="4595913"/>
                <a:ext cx="1593207" cy="4514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Arial"/>
                    <a:sym typeface="Arial"/>
                  </a:rPr>
                  <a:t>GPU 1</a:t>
                </a:r>
              </a:p>
            </p:txBody>
          </p:sp>
          <p:sp>
            <p:nvSpPr>
              <p:cNvPr id="74" name="Rounded Rectangle 73">
                <a:extLst>
                  <a:ext uri="{FF2B5EF4-FFF2-40B4-BE49-F238E27FC236}">
                    <a16:creationId xmlns:a16="http://schemas.microsoft.com/office/drawing/2014/main" id="{EDA1695B-A17A-2343-A2F5-A9715643D377}"/>
                  </a:ext>
                </a:extLst>
              </p:cNvPr>
              <p:cNvSpPr/>
              <p:nvPr/>
            </p:nvSpPr>
            <p:spPr>
              <a:xfrm>
                <a:off x="1472716" y="5276821"/>
                <a:ext cx="2678298" cy="68270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Roboto Condensed Light" panose="02000000000000000000" pitchFamily="2" charset="0"/>
                  <a:ea typeface="+mn-ea"/>
                  <a:cs typeface="+mn-cs"/>
                  <a:sym typeface="Arial"/>
                </a:endParaRPr>
              </a:p>
            </p:txBody>
          </p:sp>
        </p:grpSp>
        <p:sp>
          <p:nvSpPr>
            <p:cNvPr id="79" name="TextBox 78">
              <a:extLst>
                <a:ext uri="{FF2B5EF4-FFF2-40B4-BE49-F238E27FC236}">
                  <a16:creationId xmlns:a16="http://schemas.microsoft.com/office/drawing/2014/main" id="{6A7D8DC5-87B6-3E43-A857-CD6491F5A9ED}"/>
                </a:ext>
              </a:extLst>
            </p:cNvPr>
            <p:cNvSpPr txBox="1"/>
            <p:nvPr/>
          </p:nvSpPr>
          <p:spPr>
            <a:xfrm>
              <a:off x="1436134" y="1845127"/>
              <a:ext cx="3573651" cy="544830"/>
            </a:xfrm>
            <a:prstGeom prst="roundRect">
              <a:avLst/>
            </a:prstGeom>
            <a:noFill/>
            <a:ln w="1905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200" b="1"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Arial"/>
                  <a:sym typeface="Arial"/>
                </a:rPr>
                <a:t>Tensor Parallelism</a:t>
              </a:r>
            </a:p>
          </p:txBody>
        </p:sp>
        <p:sp>
          <p:nvSpPr>
            <p:cNvPr id="32" name="TextBox 31">
              <a:extLst>
                <a:ext uri="{FF2B5EF4-FFF2-40B4-BE49-F238E27FC236}">
                  <a16:creationId xmlns:a16="http://schemas.microsoft.com/office/drawing/2014/main" id="{061D5F23-0EB8-CA44-9655-FEACA13013A9}"/>
                </a:ext>
              </a:extLst>
            </p:cNvPr>
            <p:cNvSpPr txBox="1"/>
            <p:nvPr/>
          </p:nvSpPr>
          <p:spPr>
            <a:xfrm>
              <a:off x="1419595" y="4718929"/>
              <a:ext cx="3848631" cy="172354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5E5E5E"/>
                  </a:solidFill>
                  <a:effectLst/>
                  <a:uLnTx/>
                  <a:uFillTx/>
                  <a:latin typeface="Roboto" panose="02000000000000000000" pitchFamily="2" charset="0"/>
                  <a:ea typeface="Roboto" panose="02000000000000000000" pitchFamily="2" charset="0"/>
                  <a:cs typeface="Roboto Condensed" charset="0"/>
                  <a:sym typeface="Arial"/>
                </a:rPr>
                <a:t>Communication expensive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76B900"/>
                  </a:solidFill>
                  <a:effectLst/>
                  <a:uLnTx/>
                  <a:uFillTx/>
                  <a:latin typeface="Roboto" panose="02000000000000000000" pitchFamily="2" charset="0"/>
                  <a:ea typeface="Roboto" panose="02000000000000000000" pitchFamily="2" charset="0"/>
                  <a:cs typeface="Roboto Condensed" charset="0"/>
                  <a:sym typeface="Arial"/>
                </a:rPr>
                <a:t>Good performance across batch sizes</a:t>
              </a:r>
            </a:p>
          </p:txBody>
        </p:sp>
      </p:grpSp>
      <p:grpSp>
        <p:nvGrpSpPr>
          <p:cNvPr id="11" name="Group 10">
            <a:extLst>
              <a:ext uri="{FF2B5EF4-FFF2-40B4-BE49-F238E27FC236}">
                <a16:creationId xmlns:a16="http://schemas.microsoft.com/office/drawing/2014/main" id="{A27BCA4B-0566-DB4B-9EB0-FF612239CD8C}"/>
              </a:ext>
            </a:extLst>
          </p:cNvPr>
          <p:cNvGrpSpPr/>
          <p:nvPr/>
        </p:nvGrpSpPr>
        <p:grpSpPr>
          <a:xfrm>
            <a:off x="10208591" y="2507771"/>
            <a:ext cx="5772947" cy="7032891"/>
            <a:chOff x="6706873" y="1814897"/>
            <a:chExt cx="3848631" cy="4688594"/>
          </a:xfrm>
        </p:grpSpPr>
        <p:sp>
          <p:nvSpPr>
            <p:cNvPr id="56" name="Rounded Rectangle 55">
              <a:extLst>
                <a:ext uri="{FF2B5EF4-FFF2-40B4-BE49-F238E27FC236}">
                  <a16:creationId xmlns:a16="http://schemas.microsoft.com/office/drawing/2014/main" id="{D0A61DA5-17E5-2645-86B4-F425ADFDB933}"/>
                </a:ext>
              </a:extLst>
            </p:cNvPr>
            <p:cNvSpPr/>
            <p:nvPr/>
          </p:nvSpPr>
          <p:spPr>
            <a:xfrm>
              <a:off x="8713295" y="2520808"/>
              <a:ext cx="1534724" cy="1821186"/>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Roboto Condensed Light" panose="02000000000000000000" pitchFamily="2" charset="0"/>
                <a:ea typeface="+mn-ea"/>
                <a:cs typeface="+mn-cs"/>
                <a:sym typeface="Arial"/>
              </a:endParaRPr>
            </a:p>
          </p:txBody>
        </p:sp>
        <p:sp>
          <p:nvSpPr>
            <p:cNvPr id="48" name="TextBox 47">
              <a:extLst>
                <a:ext uri="{FF2B5EF4-FFF2-40B4-BE49-F238E27FC236}">
                  <a16:creationId xmlns:a16="http://schemas.microsoft.com/office/drawing/2014/main" id="{BA75E645-8331-134F-B488-AC15342B0820}"/>
                </a:ext>
              </a:extLst>
            </p:cNvPr>
            <p:cNvSpPr txBox="1"/>
            <p:nvPr/>
          </p:nvSpPr>
          <p:spPr>
            <a:xfrm>
              <a:off x="8712417" y="3845762"/>
              <a:ext cx="1533711" cy="4514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Arial"/>
                  <a:sym typeface="Arial"/>
                </a:rPr>
                <a:t>GPU 2</a:t>
              </a:r>
            </a:p>
          </p:txBody>
        </p:sp>
        <p:sp>
          <p:nvSpPr>
            <p:cNvPr id="42" name="Cube 41">
              <a:extLst>
                <a:ext uri="{FF2B5EF4-FFF2-40B4-BE49-F238E27FC236}">
                  <a16:creationId xmlns:a16="http://schemas.microsoft.com/office/drawing/2014/main" id="{20F9D72C-6DA9-7B4E-B6E3-22CB0A0489DB}"/>
                </a:ext>
              </a:extLst>
            </p:cNvPr>
            <p:cNvSpPr/>
            <p:nvPr/>
          </p:nvSpPr>
          <p:spPr>
            <a:xfrm>
              <a:off x="9320617" y="2641383"/>
              <a:ext cx="137062" cy="1226631"/>
            </a:xfrm>
            <a:prstGeom prst="cub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Roboto Condensed Light" panose="02000000000000000000" pitchFamily="2" charset="0"/>
                <a:ea typeface="+mn-ea"/>
                <a:cs typeface="+mn-cs"/>
                <a:sym typeface="Arial"/>
              </a:endParaRPr>
            </a:p>
          </p:txBody>
        </p:sp>
        <p:sp>
          <p:nvSpPr>
            <p:cNvPr id="43" name="Cube 42">
              <a:extLst>
                <a:ext uri="{FF2B5EF4-FFF2-40B4-BE49-F238E27FC236}">
                  <a16:creationId xmlns:a16="http://schemas.microsoft.com/office/drawing/2014/main" id="{BD2A615D-305F-F741-9D45-F820768DEC93}"/>
                </a:ext>
              </a:extLst>
            </p:cNvPr>
            <p:cNvSpPr/>
            <p:nvPr/>
          </p:nvSpPr>
          <p:spPr>
            <a:xfrm>
              <a:off x="9566847" y="2848738"/>
              <a:ext cx="146716" cy="847640"/>
            </a:xfrm>
            <a:prstGeom prst="cub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Roboto Condensed Light" panose="02000000000000000000" pitchFamily="2" charset="0"/>
                <a:ea typeface="+mn-ea"/>
                <a:cs typeface="+mn-cs"/>
                <a:sym typeface="Arial"/>
              </a:endParaRPr>
            </a:p>
          </p:txBody>
        </p:sp>
        <p:sp>
          <p:nvSpPr>
            <p:cNvPr id="110" name="Rounded Rectangle 109">
              <a:extLst>
                <a:ext uri="{FF2B5EF4-FFF2-40B4-BE49-F238E27FC236}">
                  <a16:creationId xmlns:a16="http://schemas.microsoft.com/office/drawing/2014/main" id="{53CE85D4-C0A0-224B-AB6B-7C543F690E4B}"/>
                </a:ext>
              </a:extLst>
            </p:cNvPr>
            <p:cNvSpPr/>
            <p:nvPr/>
          </p:nvSpPr>
          <p:spPr>
            <a:xfrm>
              <a:off x="7003424" y="2520808"/>
              <a:ext cx="1534724" cy="182118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Roboto Condensed Light" panose="02000000000000000000" pitchFamily="2" charset="0"/>
                <a:ea typeface="+mn-ea"/>
                <a:cs typeface="+mn-cs"/>
                <a:sym typeface="Arial"/>
              </a:endParaRPr>
            </a:p>
          </p:txBody>
        </p:sp>
        <p:sp>
          <p:nvSpPr>
            <p:cNvPr id="38" name="Cube 37">
              <a:extLst>
                <a:ext uri="{FF2B5EF4-FFF2-40B4-BE49-F238E27FC236}">
                  <a16:creationId xmlns:a16="http://schemas.microsoft.com/office/drawing/2014/main" id="{743922FC-0CB4-5E4F-9A85-98EA5C9C74A7}"/>
                </a:ext>
              </a:extLst>
            </p:cNvPr>
            <p:cNvSpPr/>
            <p:nvPr/>
          </p:nvSpPr>
          <p:spPr>
            <a:xfrm>
              <a:off x="7483674" y="2914911"/>
              <a:ext cx="137786" cy="689202"/>
            </a:xfrm>
            <a:prstGeom prst="cub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Roboto Condensed Light" panose="02000000000000000000" pitchFamily="2" charset="0"/>
                <a:ea typeface="+mn-ea"/>
                <a:cs typeface="+mn-cs"/>
                <a:sym typeface="Arial"/>
              </a:endParaRPr>
            </a:p>
          </p:txBody>
        </p:sp>
        <p:sp>
          <p:nvSpPr>
            <p:cNvPr id="39" name="Cube 38">
              <a:extLst>
                <a:ext uri="{FF2B5EF4-FFF2-40B4-BE49-F238E27FC236}">
                  <a16:creationId xmlns:a16="http://schemas.microsoft.com/office/drawing/2014/main" id="{728BD3A7-EEC6-514D-9336-77C7430594BE}"/>
                </a:ext>
              </a:extLst>
            </p:cNvPr>
            <p:cNvSpPr/>
            <p:nvPr/>
          </p:nvSpPr>
          <p:spPr>
            <a:xfrm>
              <a:off x="7729904" y="2776278"/>
              <a:ext cx="137786" cy="966468"/>
            </a:xfrm>
            <a:prstGeom prst="cub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Roboto Condensed Light" panose="02000000000000000000" pitchFamily="2" charset="0"/>
                <a:ea typeface="+mn-ea"/>
                <a:cs typeface="+mn-cs"/>
                <a:sym typeface="Arial"/>
              </a:endParaRPr>
            </a:p>
          </p:txBody>
        </p:sp>
        <p:grpSp>
          <p:nvGrpSpPr>
            <p:cNvPr id="7" name="Group 6">
              <a:extLst>
                <a:ext uri="{FF2B5EF4-FFF2-40B4-BE49-F238E27FC236}">
                  <a16:creationId xmlns:a16="http://schemas.microsoft.com/office/drawing/2014/main" id="{7EDDB01D-A7E4-F54F-AC61-A6736646A120}"/>
                </a:ext>
              </a:extLst>
            </p:cNvPr>
            <p:cNvGrpSpPr/>
            <p:nvPr/>
          </p:nvGrpSpPr>
          <p:grpSpPr>
            <a:xfrm>
              <a:off x="8168103" y="3073948"/>
              <a:ext cx="914402" cy="386136"/>
              <a:chOff x="4440494" y="2512005"/>
              <a:chExt cx="1213168" cy="386136"/>
            </a:xfrm>
          </p:grpSpPr>
          <p:sp>
            <p:nvSpPr>
              <p:cNvPr id="4" name="Right Arrow 3">
                <a:extLst>
                  <a:ext uri="{FF2B5EF4-FFF2-40B4-BE49-F238E27FC236}">
                    <a16:creationId xmlns:a16="http://schemas.microsoft.com/office/drawing/2014/main" id="{6E545883-5872-454A-836B-1AF778A0E58C}"/>
                  </a:ext>
                </a:extLst>
              </p:cNvPr>
              <p:cNvSpPr/>
              <p:nvPr/>
            </p:nvSpPr>
            <p:spPr>
              <a:xfrm>
                <a:off x="4456397" y="2512005"/>
                <a:ext cx="1197265" cy="13255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Roboto Condensed Light" panose="02000000000000000000" pitchFamily="2" charset="0"/>
                  <a:ea typeface="+mn-ea"/>
                  <a:cs typeface="+mn-cs"/>
                  <a:sym typeface="Arial"/>
                </a:endParaRPr>
              </a:p>
            </p:txBody>
          </p:sp>
          <p:sp>
            <p:nvSpPr>
              <p:cNvPr id="76" name="Right Arrow 75">
                <a:extLst>
                  <a:ext uri="{FF2B5EF4-FFF2-40B4-BE49-F238E27FC236}">
                    <a16:creationId xmlns:a16="http://schemas.microsoft.com/office/drawing/2014/main" id="{86E6C881-4F57-4946-941A-EDD4624EE406}"/>
                  </a:ext>
                </a:extLst>
              </p:cNvPr>
              <p:cNvSpPr/>
              <p:nvPr/>
            </p:nvSpPr>
            <p:spPr>
              <a:xfrm rot="10800000">
                <a:off x="4440494" y="2765583"/>
                <a:ext cx="1197265" cy="13255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Roboto Condensed Light" panose="02000000000000000000" pitchFamily="2" charset="0"/>
                  <a:ea typeface="+mn-ea"/>
                  <a:cs typeface="+mn-cs"/>
                  <a:sym typeface="Arial"/>
                </a:endParaRPr>
              </a:p>
            </p:txBody>
          </p:sp>
        </p:grpSp>
        <p:sp>
          <p:nvSpPr>
            <p:cNvPr id="47" name="TextBox 46">
              <a:extLst>
                <a:ext uri="{FF2B5EF4-FFF2-40B4-BE49-F238E27FC236}">
                  <a16:creationId xmlns:a16="http://schemas.microsoft.com/office/drawing/2014/main" id="{7F75E433-E80C-0145-81CF-BB8E638704A2}"/>
                </a:ext>
              </a:extLst>
            </p:cNvPr>
            <p:cNvSpPr txBox="1"/>
            <p:nvPr/>
          </p:nvSpPr>
          <p:spPr>
            <a:xfrm>
              <a:off x="7249665" y="3845762"/>
              <a:ext cx="1593207" cy="4514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Arial"/>
                  <a:sym typeface="Arial"/>
                </a:rPr>
                <a:t>GPU 1</a:t>
              </a:r>
            </a:p>
          </p:txBody>
        </p:sp>
        <p:sp>
          <p:nvSpPr>
            <p:cNvPr id="81" name="TextBox 80">
              <a:extLst>
                <a:ext uri="{FF2B5EF4-FFF2-40B4-BE49-F238E27FC236}">
                  <a16:creationId xmlns:a16="http://schemas.microsoft.com/office/drawing/2014/main" id="{ADE5326D-C964-C749-B4BA-BFFF1FF1B183}"/>
                </a:ext>
              </a:extLst>
            </p:cNvPr>
            <p:cNvSpPr txBox="1"/>
            <p:nvPr/>
          </p:nvSpPr>
          <p:spPr>
            <a:xfrm>
              <a:off x="6814030" y="1814897"/>
              <a:ext cx="3573651" cy="544830"/>
            </a:xfrm>
            <a:prstGeom prst="roundRect">
              <a:avLst/>
            </a:prstGeom>
            <a:noFill/>
            <a:ln w="1905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200" b="1"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Arial"/>
                  <a:sym typeface="Arial"/>
                </a:rPr>
                <a:t>Pipeline Parallelism</a:t>
              </a:r>
            </a:p>
          </p:txBody>
        </p:sp>
        <p:sp>
          <p:nvSpPr>
            <p:cNvPr id="33" name="TextBox 32">
              <a:extLst>
                <a:ext uri="{FF2B5EF4-FFF2-40B4-BE49-F238E27FC236}">
                  <a16:creationId xmlns:a16="http://schemas.microsoft.com/office/drawing/2014/main" id="{374CC2C9-402D-2E44-A27F-BD3E93CBA20A}"/>
                </a:ext>
              </a:extLst>
            </p:cNvPr>
            <p:cNvSpPr txBox="1"/>
            <p:nvPr/>
          </p:nvSpPr>
          <p:spPr>
            <a:xfrm>
              <a:off x="6706873" y="4749165"/>
              <a:ext cx="3848631"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76B900"/>
                  </a:solidFill>
                  <a:effectLst/>
                  <a:uLnTx/>
                  <a:uFillTx/>
                  <a:latin typeface="Roboto" panose="02000000000000000000" pitchFamily="2" charset="0"/>
                  <a:ea typeface="Roboto" panose="02000000000000000000" pitchFamily="2" charset="0"/>
                  <a:cs typeface="Roboto Condensed" charset="0"/>
                  <a:sym typeface="Arial"/>
                </a:rPr>
                <a:t>Communication cheap</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a:ln>
                    <a:noFill/>
                  </a:ln>
                  <a:solidFill>
                    <a:srgbClr val="5E5E5E"/>
                  </a:solidFill>
                  <a:effectLst/>
                  <a:uLnTx/>
                  <a:uFillTx/>
                  <a:latin typeface="Roboto" panose="02000000000000000000" pitchFamily="2" charset="0"/>
                  <a:ea typeface="Roboto" panose="02000000000000000000" pitchFamily="2" charset="0"/>
                  <a:cs typeface="Roboto Condensed" charset="0"/>
                  <a:sym typeface="Arial"/>
                </a:rPr>
                <a:t>Good performance at larger batch sizes (pipeline stall amortized)</a:t>
              </a:r>
            </a:p>
          </p:txBody>
        </p:sp>
      </p:grpSp>
      <p:sp>
        <p:nvSpPr>
          <p:cNvPr id="34" name="Google Shape;471;p13"/>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COMPARING TENSOR AND PIPELINE PARALLELISM</a:t>
            </a:r>
            <a:endParaRPr/>
          </a:p>
        </p:txBody>
      </p:sp>
    </p:spTree>
    <p:custDataLst>
      <p:tags r:id="rId1"/>
    </p:custDataLst>
    <p:extLst>
      <p:ext uri="{BB962C8B-B14F-4D97-AF65-F5344CB8AC3E}">
        <p14:creationId xmlns:p14="http://schemas.microsoft.com/office/powerpoint/2010/main" val="1913543247"/>
      </p:ext>
    </p:extLst>
  </p:cSld>
  <p:clrMapOvr>
    <a:masterClrMapping/>
  </p:clrMapOvr>
  <mc:AlternateContent xmlns:mc="http://schemas.openxmlformats.org/markup-compatibility/2006" xmlns:p14="http://schemas.microsoft.com/office/powerpoint/2010/main">
    <mc:Choice Requires="p14">
      <p:transition spd="slow" p14:dur="2000" advTm="55881"/>
    </mc:Choice>
    <mc:Fallback xmlns="">
      <p:transition spd="slow" advTm="55881"/>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9463C72-9725-5C47-94EC-E894F9FE935F}"/>
              </a:ext>
            </a:extLst>
          </p:cNvPr>
          <p:cNvGraphicFramePr>
            <a:graphicFrameLocks noGrp="1"/>
          </p:cNvGraphicFramePr>
          <p:nvPr/>
        </p:nvGraphicFramePr>
        <p:xfrm>
          <a:off x="3490831" y="2619329"/>
          <a:ext cx="13030197" cy="2468880"/>
        </p:xfrm>
        <a:graphic>
          <a:graphicData uri="http://schemas.openxmlformats.org/drawingml/2006/table">
            <a:tbl>
              <a:tblPr/>
              <a:tblGrid>
                <a:gridCol w="563601">
                  <a:extLst>
                    <a:ext uri="{9D8B030D-6E8A-4147-A177-3AD203B41FA5}">
                      <a16:colId xmlns:a16="http://schemas.microsoft.com/office/drawing/2014/main" val="2942081769"/>
                    </a:ext>
                  </a:extLst>
                </a:gridCol>
                <a:gridCol w="563601">
                  <a:extLst>
                    <a:ext uri="{9D8B030D-6E8A-4147-A177-3AD203B41FA5}">
                      <a16:colId xmlns:a16="http://schemas.microsoft.com/office/drawing/2014/main" val="1763210178"/>
                    </a:ext>
                  </a:extLst>
                </a:gridCol>
                <a:gridCol w="563601">
                  <a:extLst>
                    <a:ext uri="{9D8B030D-6E8A-4147-A177-3AD203B41FA5}">
                      <a16:colId xmlns:a16="http://schemas.microsoft.com/office/drawing/2014/main" val="1084574587"/>
                    </a:ext>
                  </a:extLst>
                </a:gridCol>
                <a:gridCol w="563601">
                  <a:extLst>
                    <a:ext uri="{9D8B030D-6E8A-4147-A177-3AD203B41FA5}">
                      <a16:colId xmlns:a16="http://schemas.microsoft.com/office/drawing/2014/main" val="328448625"/>
                    </a:ext>
                  </a:extLst>
                </a:gridCol>
                <a:gridCol w="567147">
                  <a:extLst>
                    <a:ext uri="{9D8B030D-6E8A-4147-A177-3AD203B41FA5}">
                      <a16:colId xmlns:a16="http://schemas.microsoft.com/office/drawing/2014/main" val="341591262"/>
                    </a:ext>
                  </a:extLst>
                </a:gridCol>
                <a:gridCol w="567147">
                  <a:extLst>
                    <a:ext uri="{9D8B030D-6E8A-4147-A177-3AD203B41FA5}">
                      <a16:colId xmlns:a16="http://schemas.microsoft.com/office/drawing/2014/main" val="4211512656"/>
                    </a:ext>
                  </a:extLst>
                </a:gridCol>
                <a:gridCol w="567147">
                  <a:extLst>
                    <a:ext uri="{9D8B030D-6E8A-4147-A177-3AD203B41FA5}">
                      <a16:colId xmlns:a16="http://schemas.microsoft.com/office/drawing/2014/main" val="459953466"/>
                    </a:ext>
                  </a:extLst>
                </a:gridCol>
                <a:gridCol w="567147">
                  <a:extLst>
                    <a:ext uri="{9D8B030D-6E8A-4147-A177-3AD203B41FA5}">
                      <a16:colId xmlns:a16="http://schemas.microsoft.com/office/drawing/2014/main" val="3933915988"/>
                    </a:ext>
                  </a:extLst>
                </a:gridCol>
                <a:gridCol w="567147">
                  <a:extLst>
                    <a:ext uri="{9D8B030D-6E8A-4147-A177-3AD203B41FA5}">
                      <a16:colId xmlns:a16="http://schemas.microsoft.com/office/drawing/2014/main" val="3172655911"/>
                    </a:ext>
                  </a:extLst>
                </a:gridCol>
                <a:gridCol w="567147">
                  <a:extLst>
                    <a:ext uri="{9D8B030D-6E8A-4147-A177-3AD203B41FA5}">
                      <a16:colId xmlns:a16="http://schemas.microsoft.com/office/drawing/2014/main" val="1307183144"/>
                    </a:ext>
                  </a:extLst>
                </a:gridCol>
                <a:gridCol w="567147">
                  <a:extLst>
                    <a:ext uri="{9D8B030D-6E8A-4147-A177-3AD203B41FA5}">
                      <a16:colId xmlns:a16="http://schemas.microsoft.com/office/drawing/2014/main" val="529078552"/>
                    </a:ext>
                  </a:extLst>
                </a:gridCol>
                <a:gridCol w="567147">
                  <a:extLst>
                    <a:ext uri="{9D8B030D-6E8A-4147-A177-3AD203B41FA5}">
                      <a16:colId xmlns:a16="http://schemas.microsoft.com/office/drawing/2014/main" val="1148566128"/>
                    </a:ext>
                  </a:extLst>
                </a:gridCol>
                <a:gridCol w="567147">
                  <a:extLst>
                    <a:ext uri="{9D8B030D-6E8A-4147-A177-3AD203B41FA5}">
                      <a16:colId xmlns:a16="http://schemas.microsoft.com/office/drawing/2014/main" val="890032844"/>
                    </a:ext>
                  </a:extLst>
                </a:gridCol>
                <a:gridCol w="567147">
                  <a:extLst>
                    <a:ext uri="{9D8B030D-6E8A-4147-A177-3AD203B41FA5}">
                      <a16:colId xmlns:a16="http://schemas.microsoft.com/office/drawing/2014/main" val="3483467154"/>
                    </a:ext>
                  </a:extLst>
                </a:gridCol>
                <a:gridCol w="567147">
                  <a:extLst>
                    <a:ext uri="{9D8B030D-6E8A-4147-A177-3AD203B41FA5}">
                      <a16:colId xmlns:a16="http://schemas.microsoft.com/office/drawing/2014/main" val="249868932"/>
                    </a:ext>
                  </a:extLst>
                </a:gridCol>
                <a:gridCol w="567147">
                  <a:extLst>
                    <a:ext uri="{9D8B030D-6E8A-4147-A177-3AD203B41FA5}">
                      <a16:colId xmlns:a16="http://schemas.microsoft.com/office/drawing/2014/main" val="1157815368"/>
                    </a:ext>
                  </a:extLst>
                </a:gridCol>
                <a:gridCol w="567147">
                  <a:extLst>
                    <a:ext uri="{9D8B030D-6E8A-4147-A177-3AD203B41FA5}">
                      <a16:colId xmlns:a16="http://schemas.microsoft.com/office/drawing/2014/main" val="3885844635"/>
                    </a:ext>
                  </a:extLst>
                </a:gridCol>
                <a:gridCol w="567147">
                  <a:extLst>
                    <a:ext uri="{9D8B030D-6E8A-4147-A177-3AD203B41FA5}">
                      <a16:colId xmlns:a16="http://schemas.microsoft.com/office/drawing/2014/main" val="2768607293"/>
                    </a:ext>
                  </a:extLst>
                </a:gridCol>
                <a:gridCol w="567147">
                  <a:extLst>
                    <a:ext uri="{9D8B030D-6E8A-4147-A177-3AD203B41FA5}">
                      <a16:colId xmlns:a16="http://schemas.microsoft.com/office/drawing/2014/main" val="4124178060"/>
                    </a:ext>
                  </a:extLst>
                </a:gridCol>
                <a:gridCol w="567147">
                  <a:extLst>
                    <a:ext uri="{9D8B030D-6E8A-4147-A177-3AD203B41FA5}">
                      <a16:colId xmlns:a16="http://schemas.microsoft.com/office/drawing/2014/main" val="600509160"/>
                    </a:ext>
                  </a:extLst>
                </a:gridCol>
                <a:gridCol w="567147">
                  <a:extLst>
                    <a:ext uri="{9D8B030D-6E8A-4147-A177-3AD203B41FA5}">
                      <a16:colId xmlns:a16="http://schemas.microsoft.com/office/drawing/2014/main" val="1347713346"/>
                    </a:ext>
                  </a:extLst>
                </a:gridCol>
                <a:gridCol w="567147">
                  <a:extLst>
                    <a:ext uri="{9D8B030D-6E8A-4147-A177-3AD203B41FA5}">
                      <a16:colId xmlns:a16="http://schemas.microsoft.com/office/drawing/2014/main" val="2034063366"/>
                    </a:ext>
                  </a:extLst>
                </a:gridCol>
                <a:gridCol w="567147">
                  <a:extLst>
                    <a:ext uri="{9D8B030D-6E8A-4147-A177-3AD203B41FA5}">
                      <a16:colId xmlns:a16="http://schemas.microsoft.com/office/drawing/2014/main" val="3193941968"/>
                    </a:ext>
                  </a:extLst>
                </a:gridCol>
              </a:tblGrid>
              <a:tr h="617220">
                <a:tc gridSpan="4">
                  <a:txBody>
                    <a:bodyPr/>
                    <a:lstStyle/>
                    <a:p>
                      <a:pPr algn="ctr" fontAlgn="ctr"/>
                      <a:r>
                        <a:rPr lang="en-US" sz="2600" b="0" i="0" u="none" strike="noStrike">
                          <a:solidFill>
                            <a:srgbClr val="FFFFFF"/>
                          </a:solidFill>
                          <a:effectLst/>
                          <a:latin typeface="Roboto" panose="02000000000000000000" pitchFamily="2" charset="0"/>
                        </a:rPr>
                        <a:t>1</a:t>
                      </a:r>
                    </a:p>
                  </a:txBody>
                  <a:tcPr marL="12858" marR="12858"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139347171"/>
                  </a:ext>
                </a:extLst>
              </a:tr>
              <a:tr h="617220">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4">
                  <a:txBody>
                    <a:body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295421445"/>
                  </a:ext>
                </a:extLst>
              </a:tr>
              <a:tr h="617220">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4">
                  <a:txBody>
                    <a:body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711885527"/>
                  </a:ext>
                </a:extLst>
              </a:tr>
              <a:tr h="617220">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4">
                  <a:txBody>
                    <a:body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ctr"/>
                      <a:r>
                        <a:rPr lang="en-US" sz="2600" b="0" i="0" u="none" strike="noStrike">
                          <a:solidFill>
                            <a:srgbClr val="000000"/>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47650188"/>
                  </a:ext>
                </a:extLst>
              </a:tr>
            </a:tbl>
          </a:graphicData>
        </a:graphic>
      </p:graphicFrame>
      <p:graphicFrame>
        <p:nvGraphicFramePr>
          <p:cNvPr id="18" name="Table 17">
            <a:extLst>
              <a:ext uri="{FF2B5EF4-FFF2-40B4-BE49-F238E27FC236}">
                <a16:creationId xmlns:a16="http://schemas.microsoft.com/office/drawing/2014/main" id="{EF944AF3-4E13-204E-85B7-F552CFEC9AF3}"/>
              </a:ext>
            </a:extLst>
          </p:cNvPr>
          <p:cNvGraphicFramePr>
            <a:graphicFrameLocks noGrp="1"/>
          </p:cNvGraphicFramePr>
          <p:nvPr/>
        </p:nvGraphicFramePr>
        <p:xfrm>
          <a:off x="3490831" y="6822366"/>
          <a:ext cx="13030192" cy="2468880"/>
        </p:xfrm>
        <a:graphic>
          <a:graphicData uri="http://schemas.openxmlformats.org/drawingml/2006/table">
            <a:tbl>
              <a:tblPr/>
              <a:tblGrid>
                <a:gridCol w="566838">
                  <a:extLst>
                    <a:ext uri="{9D8B030D-6E8A-4147-A177-3AD203B41FA5}">
                      <a16:colId xmlns:a16="http://schemas.microsoft.com/office/drawing/2014/main" val="3086365785"/>
                    </a:ext>
                  </a:extLst>
                </a:gridCol>
                <a:gridCol w="566838">
                  <a:extLst>
                    <a:ext uri="{9D8B030D-6E8A-4147-A177-3AD203B41FA5}">
                      <a16:colId xmlns:a16="http://schemas.microsoft.com/office/drawing/2014/main" val="2043442339"/>
                    </a:ext>
                  </a:extLst>
                </a:gridCol>
                <a:gridCol w="566838">
                  <a:extLst>
                    <a:ext uri="{9D8B030D-6E8A-4147-A177-3AD203B41FA5}">
                      <a16:colId xmlns:a16="http://schemas.microsoft.com/office/drawing/2014/main" val="2065226122"/>
                    </a:ext>
                  </a:extLst>
                </a:gridCol>
                <a:gridCol w="566838">
                  <a:extLst>
                    <a:ext uri="{9D8B030D-6E8A-4147-A177-3AD203B41FA5}">
                      <a16:colId xmlns:a16="http://schemas.microsoft.com/office/drawing/2014/main" val="3863564437"/>
                    </a:ext>
                  </a:extLst>
                </a:gridCol>
                <a:gridCol w="566838">
                  <a:extLst>
                    <a:ext uri="{9D8B030D-6E8A-4147-A177-3AD203B41FA5}">
                      <a16:colId xmlns:a16="http://schemas.microsoft.com/office/drawing/2014/main" val="1578448885"/>
                    </a:ext>
                  </a:extLst>
                </a:gridCol>
                <a:gridCol w="566838">
                  <a:extLst>
                    <a:ext uri="{9D8B030D-6E8A-4147-A177-3AD203B41FA5}">
                      <a16:colId xmlns:a16="http://schemas.microsoft.com/office/drawing/2014/main" val="2566517241"/>
                    </a:ext>
                  </a:extLst>
                </a:gridCol>
                <a:gridCol w="566838">
                  <a:extLst>
                    <a:ext uri="{9D8B030D-6E8A-4147-A177-3AD203B41FA5}">
                      <a16:colId xmlns:a16="http://schemas.microsoft.com/office/drawing/2014/main" val="2427588872"/>
                    </a:ext>
                  </a:extLst>
                </a:gridCol>
                <a:gridCol w="566838">
                  <a:extLst>
                    <a:ext uri="{9D8B030D-6E8A-4147-A177-3AD203B41FA5}">
                      <a16:colId xmlns:a16="http://schemas.microsoft.com/office/drawing/2014/main" val="2900283847"/>
                    </a:ext>
                  </a:extLst>
                </a:gridCol>
                <a:gridCol w="566838">
                  <a:extLst>
                    <a:ext uri="{9D8B030D-6E8A-4147-A177-3AD203B41FA5}">
                      <a16:colId xmlns:a16="http://schemas.microsoft.com/office/drawing/2014/main" val="2493303002"/>
                    </a:ext>
                  </a:extLst>
                </a:gridCol>
                <a:gridCol w="566838">
                  <a:extLst>
                    <a:ext uri="{9D8B030D-6E8A-4147-A177-3AD203B41FA5}">
                      <a16:colId xmlns:a16="http://schemas.microsoft.com/office/drawing/2014/main" val="4120918692"/>
                    </a:ext>
                  </a:extLst>
                </a:gridCol>
                <a:gridCol w="563297">
                  <a:extLst>
                    <a:ext uri="{9D8B030D-6E8A-4147-A177-3AD203B41FA5}">
                      <a16:colId xmlns:a16="http://schemas.microsoft.com/office/drawing/2014/main" val="1665767381"/>
                    </a:ext>
                  </a:extLst>
                </a:gridCol>
                <a:gridCol w="563297">
                  <a:extLst>
                    <a:ext uri="{9D8B030D-6E8A-4147-A177-3AD203B41FA5}">
                      <a16:colId xmlns:a16="http://schemas.microsoft.com/office/drawing/2014/main" val="1997349043"/>
                    </a:ext>
                  </a:extLst>
                </a:gridCol>
                <a:gridCol w="566838">
                  <a:extLst>
                    <a:ext uri="{9D8B030D-6E8A-4147-A177-3AD203B41FA5}">
                      <a16:colId xmlns:a16="http://schemas.microsoft.com/office/drawing/2014/main" val="3886386326"/>
                    </a:ext>
                  </a:extLst>
                </a:gridCol>
                <a:gridCol w="566838">
                  <a:extLst>
                    <a:ext uri="{9D8B030D-6E8A-4147-A177-3AD203B41FA5}">
                      <a16:colId xmlns:a16="http://schemas.microsoft.com/office/drawing/2014/main" val="3361285250"/>
                    </a:ext>
                  </a:extLst>
                </a:gridCol>
                <a:gridCol w="566838">
                  <a:extLst>
                    <a:ext uri="{9D8B030D-6E8A-4147-A177-3AD203B41FA5}">
                      <a16:colId xmlns:a16="http://schemas.microsoft.com/office/drawing/2014/main" val="3076355450"/>
                    </a:ext>
                  </a:extLst>
                </a:gridCol>
                <a:gridCol w="566838">
                  <a:extLst>
                    <a:ext uri="{9D8B030D-6E8A-4147-A177-3AD203B41FA5}">
                      <a16:colId xmlns:a16="http://schemas.microsoft.com/office/drawing/2014/main" val="3244106500"/>
                    </a:ext>
                  </a:extLst>
                </a:gridCol>
                <a:gridCol w="566838">
                  <a:extLst>
                    <a:ext uri="{9D8B030D-6E8A-4147-A177-3AD203B41FA5}">
                      <a16:colId xmlns:a16="http://schemas.microsoft.com/office/drawing/2014/main" val="1570645532"/>
                    </a:ext>
                  </a:extLst>
                </a:gridCol>
                <a:gridCol w="566838">
                  <a:extLst>
                    <a:ext uri="{9D8B030D-6E8A-4147-A177-3AD203B41FA5}">
                      <a16:colId xmlns:a16="http://schemas.microsoft.com/office/drawing/2014/main" val="3789977909"/>
                    </a:ext>
                  </a:extLst>
                </a:gridCol>
                <a:gridCol w="566838">
                  <a:extLst>
                    <a:ext uri="{9D8B030D-6E8A-4147-A177-3AD203B41FA5}">
                      <a16:colId xmlns:a16="http://schemas.microsoft.com/office/drawing/2014/main" val="2339435218"/>
                    </a:ext>
                  </a:extLst>
                </a:gridCol>
                <a:gridCol w="566838">
                  <a:extLst>
                    <a:ext uri="{9D8B030D-6E8A-4147-A177-3AD203B41FA5}">
                      <a16:colId xmlns:a16="http://schemas.microsoft.com/office/drawing/2014/main" val="4001589419"/>
                    </a:ext>
                  </a:extLst>
                </a:gridCol>
                <a:gridCol w="566838">
                  <a:extLst>
                    <a:ext uri="{9D8B030D-6E8A-4147-A177-3AD203B41FA5}">
                      <a16:colId xmlns:a16="http://schemas.microsoft.com/office/drawing/2014/main" val="4232854361"/>
                    </a:ext>
                  </a:extLst>
                </a:gridCol>
                <a:gridCol w="566838">
                  <a:extLst>
                    <a:ext uri="{9D8B030D-6E8A-4147-A177-3AD203B41FA5}">
                      <a16:colId xmlns:a16="http://schemas.microsoft.com/office/drawing/2014/main" val="3594935594"/>
                    </a:ext>
                  </a:extLst>
                </a:gridCol>
                <a:gridCol w="566838">
                  <a:extLst>
                    <a:ext uri="{9D8B030D-6E8A-4147-A177-3AD203B41FA5}">
                      <a16:colId xmlns:a16="http://schemas.microsoft.com/office/drawing/2014/main" val="914136394"/>
                    </a:ext>
                  </a:extLst>
                </a:gridCol>
              </a:tblGrid>
              <a:tr h="617220">
                <a:tc>
                  <a:txBody>
                    <a:bodyPr/>
                    <a:lstStyle/>
                    <a:p>
                      <a:pPr algn="ctr" fontAlgn="ctr"/>
                      <a:r>
                        <a:rPr lang="en-US" sz="2700" b="0" i="0" u="none" strike="noStrike">
                          <a:solidFill>
                            <a:srgbClr val="FFFFFF"/>
                          </a:solidFill>
                          <a:effectLst/>
                          <a:latin typeface="Roboto" panose="02000000000000000000" pitchFamily="2" charset="0"/>
                        </a:rPr>
                        <a:t>1a</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1a</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902142424"/>
                  </a:ext>
                </a:extLst>
              </a:tr>
              <a:tr h="617220">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1a</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1a</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008708830"/>
                  </a:ext>
                </a:extLst>
              </a:tr>
              <a:tr h="617220">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1a</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1a</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501250378"/>
                  </a:ext>
                </a:extLst>
              </a:tr>
              <a:tr h="617220">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1a</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gridSpan="2">
                  <a:txBody>
                    <a:bodyPr/>
                    <a:lstStyle/>
                    <a:p>
                      <a:pPr algn="ctr" fontAlgn="ctr"/>
                      <a:r>
                        <a:rPr lang="en-US" sz="2700" b="0" i="0" u="none" strike="noStrike">
                          <a:solidFill>
                            <a:srgbClr val="000000"/>
                          </a:solidFill>
                          <a:effectLst/>
                          <a:latin typeface="Roboto" panose="02000000000000000000" pitchFamily="2" charset="0"/>
                        </a:rPr>
                        <a:t>1a</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542669141"/>
                  </a:ext>
                </a:extLst>
              </a:tr>
            </a:tbl>
          </a:graphicData>
        </a:graphic>
      </p:graphicFrame>
      <p:sp>
        <p:nvSpPr>
          <p:cNvPr id="21" name="Down Arrow 20">
            <a:extLst>
              <a:ext uri="{FF2B5EF4-FFF2-40B4-BE49-F238E27FC236}">
                <a16:creationId xmlns:a16="http://schemas.microsoft.com/office/drawing/2014/main" id="{3AC3CB52-2951-4E43-B74A-67895C536C36}"/>
              </a:ext>
            </a:extLst>
          </p:cNvPr>
          <p:cNvSpPr/>
          <p:nvPr/>
        </p:nvSpPr>
        <p:spPr>
          <a:xfrm>
            <a:off x="8370473" y="5411533"/>
            <a:ext cx="579189" cy="113316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TextBox 8">
            <a:extLst>
              <a:ext uri="{FF2B5EF4-FFF2-40B4-BE49-F238E27FC236}">
                <a16:creationId xmlns:a16="http://schemas.microsoft.com/office/drawing/2014/main" id="{D4D6266D-3574-1E4A-8190-413E16B95FE5}"/>
              </a:ext>
            </a:extLst>
          </p:cNvPr>
          <p:cNvSpPr txBox="1"/>
          <p:nvPr/>
        </p:nvSpPr>
        <p:spPr>
          <a:xfrm>
            <a:off x="1101874" y="2648004"/>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1</a:t>
            </a:r>
          </a:p>
        </p:txBody>
      </p:sp>
      <p:sp>
        <p:nvSpPr>
          <p:cNvPr id="10" name="TextBox 9">
            <a:extLst>
              <a:ext uri="{FF2B5EF4-FFF2-40B4-BE49-F238E27FC236}">
                <a16:creationId xmlns:a16="http://schemas.microsoft.com/office/drawing/2014/main" id="{42A918C7-1B75-6C49-9AF1-8FD5693477D6}"/>
              </a:ext>
            </a:extLst>
          </p:cNvPr>
          <p:cNvSpPr txBox="1"/>
          <p:nvPr/>
        </p:nvSpPr>
        <p:spPr>
          <a:xfrm>
            <a:off x="1101874" y="3253721"/>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2</a:t>
            </a:r>
          </a:p>
        </p:txBody>
      </p:sp>
      <p:sp>
        <p:nvSpPr>
          <p:cNvPr id="11" name="TextBox 10">
            <a:extLst>
              <a:ext uri="{FF2B5EF4-FFF2-40B4-BE49-F238E27FC236}">
                <a16:creationId xmlns:a16="http://schemas.microsoft.com/office/drawing/2014/main" id="{65A81F20-53A7-8149-97B5-981434D85C7D}"/>
              </a:ext>
            </a:extLst>
          </p:cNvPr>
          <p:cNvSpPr txBox="1"/>
          <p:nvPr/>
        </p:nvSpPr>
        <p:spPr>
          <a:xfrm>
            <a:off x="1101874" y="3859437"/>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3</a:t>
            </a:r>
          </a:p>
        </p:txBody>
      </p:sp>
      <p:sp>
        <p:nvSpPr>
          <p:cNvPr id="12" name="TextBox 11">
            <a:extLst>
              <a:ext uri="{FF2B5EF4-FFF2-40B4-BE49-F238E27FC236}">
                <a16:creationId xmlns:a16="http://schemas.microsoft.com/office/drawing/2014/main" id="{C7024FA0-45C5-DD4B-83AE-11D01B506CEB}"/>
              </a:ext>
            </a:extLst>
          </p:cNvPr>
          <p:cNvSpPr txBox="1"/>
          <p:nvPr/>
        </p:nvSpPr>
        <p:spPr>
          <a:xfrm>
            <a:off x="1101874" y="4465154"/>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4</a:t>
            </a:r>
          </a:p>
        </p:txBody>
      </p:sp>
      <p:sp>
        <p:nvSpPr>
          <p:cNvPr id="24" name="TextBox 23">
            <a:extLst>
              <a:ext uri="{FF2B5EF4-FFF2-40B4-BE49-F238E27FC236}">
                <a16:creationId xmlns:a16="http://schemas.microsoft.com/office/drawing/2014/main" id="{34DEA1F4-7020-9A46-989F-55C1DF9EC157}"/>
              </a:ext>
            </a:extLst>
          </p:cNvPr>
          <p:cNvSpPr txBox="1"/>
          <p:nvPr/>
        </p:nvSpPr>
        <p:spPr>
          <a:xfrm>
            <a:off x="1101874" y="6831572"/>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1</a:t>
            </a:r>
          </a:p>
        </p:txBody>
      </p:sp>
      <p:sp>
        <p:nvSpPr>
          <p:cNvPr id="25" name="TextBox 24">
            <a:extLst>
              <a:ext uri="{FF2B5EF4-FFF2-40B4-BE49-F238E27FC236}">
                <a16:creationId xmlns:a16="http://schemas.microsoft.com/office/drawing/2014/main" id="{B227EE3F-6969-9B43-8904-1133F2F0A404}"/>
              </a:ext>
            </a:extLst>
          </p:cNvPr>
          <p:cNvSpPr txBox="1"/>
          <p:nvPr/>
        </p:nvSpPr>
        <p:spPr>
          <a:xfrm>
            <a:off x="1101874" y="7437288"/>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2</a:t>
            </a:r>
          </a:p>
        </p:txBody>
      </p:sp>
      <p:sp>
        <p:nvSpPr>
          <p:cNvPr id="26" name="TextBox 25">
            <a:extLst>
              <a:ext uri="{FF2B5EF4-FFF2-40B4-BE49-F238E27FC236}">
                <a16:creationId xmlns:a16="http://schemas.microsoft.com/office/drawing/2014/main" id="{D8F3439D-F02F-E146-B52D-AF6C22FC82C4}"/>
              </a:ext>
            </a:extLst>
          </p:cNvPr>
          <p:cNvSpPr txBox="1"/>
          <p:nvPr/>
        </p:nvSpPr>
        <p:spPr>
          <a:xfrm>
            <a:off x="1101874" y="8043005"/>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3</a:t>
            </a:r>
          </a:p>
        </p:txBody>
      </p:sp>
      <p:sp>
        <p:nvSpPr>
          <p:cNvPr id="27" name="TextBox 26">
            <a:extLst>
              <a:ext uri="{FF2B5EF4-FFF2-40B4-BE49-F238E27FC236}">
                <a16:creationId xmlns:a16="http://schemas.microsoft.com/office/drawing/2014/main" id="{F1C39CC1-D97A-0A4F-872B-C2329368ADB7}"/>
              </a:ext>
            </a:extLst>
          </p:cNvPr>
          <p:cNvSpPr txBox="1"/>
          <p:nvPr/>
        </p:nvSpPr>
        <p:spPr>
          <a:xfrm>
            <a:off x="1101874" y="8648721"/>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4</a:t>
            </a:r>
          </a:p>
        </p:txBody>
      </p:sp>
      <p:grpSp>
        <p:nvGrpSpPr>
          <p:cNvPr id="4" name="Group 3">
            <a:extLst>
              <a:ext uri="{FF2B5EF4-FFF2-40B4-BE49-F238E27FC236}">
                <a16:creationId xmlns:a16="http://schemas.microsoft.com/office/drawing/2014/main" id="{D00F7B7B-BD04-1F49-B107-1C1BFCE43219}"/>
              </a:ext>
            </a:extLst>
          </p:cNvPr>
          <p:cNvGrpSpPr/>
          <p:nvPr/>
        </p:nvGrpSpPr>
        <p:grpSpPr>
          <a:xfrm>
            <a:off x="3399238" y="6249293"/>
            <a:ext cx="2600291" cy="553998"/>
            <a:chOff x="764821" y="6178396"/>
            <a:chExt cx="1733527" cy="369332"/>
          </a:xfrm>
        </p:grpSpPr>
        <p:sp>
          <p:nvSpPr>
            <p:cNvPr id="28" name="TextBox 27">
              <a:extLst>
                <a:ext uri="{FF2B5EF4-FFF2-40B4-BE49-F238E27FC236}">
                  <a16:creationId xmlns:a16="http://schemas.microsoft.com/office/drawing/2014/main" id="{73E1CE61-613B-6146-B202-7307C6E82577}"/>
                </a:ext>
              </a:extLst>
            </p:cNvPr>
            <p:cNvSpPr txBox="1"/>
            <p:nvPr/>
          </p:nvSpPr>
          <p:spPr>
            <a:xfrm>
              <a:off x="764821" y="6178396"/>
              <a:ext cx="8432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Time</a:t>
              </a:r>
            </a:p>
          </p:txBody>
        </p:sp>
        <p:cxnSp>
          <p:nvCxnSpPr>
            <p:cNvPr id="29" name="Straight Arrow Connector 28">
              <a:extLst>
                <a:ext uri="{FF2B5EF4-FFF2-40B4-BE49-F238E27FC236}">
                  <a16:creationId xmlns:a16="http://schemas.microsoft.com/office/drawing/2014/main" id="{73E9898F-8A4E-9F41-B687-18A2B89AC227}"/>
                </a:ext>
              </a:extLst>
            </p:cNvPr>
            <p:cNvCxnSpPr>
              <a:cxnSpLocks/>
            </p:cNvCxnSpPr>
            <p:nvPr/>
          </p:nvCxnSpPr>
          <p:spPr>
            <a:xfrm>
              <a:off x="1640594" y="6372275"/>
              <a:ext cx="857754"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073E547E-CD5A-BA47-96A9-744E9531EC53}"/>
              </a:ext>
            </a:extLst>
          </p:cNvPr>
          <p:cNvGrpSpPr/>
          <p:nvPr/>
        </p:nvGrpSpPr>
        <p:grpSpPr>
          <a:xfrm>
            <a:off x="3421918" y="2035344"/>
            <a:ext cx="2600291" cy="553998"/>
            <a:chOff x="764821" y="6178396"/>
            <a:chExt cx="1733527" cy="369332"/>
          </a:xfrm>
        </p:grpSpPr>
        <p:sp>
          <p:nvSpPr>
            <p:cNvPr id="31" name="TextBox 30">
              <a:extLst>
                <a:ext uri="{FF2B5EF4-FFF2-40B4-BE49-F238E27FC236}">
                  <a16:creationId xmlns:a16="http://schemas.microsoft.com/office/drawing/2014/main" id="{C986BD33-3CC6-554E-92FB-FF841654E006}"/>
                </a:ext>
              </a:extLst>
            </p:cNvPr>
            <p:cNvSpPr txBox="1"/>
            <p:nvPr/>
          </p:nvSpPr>
          <p:spPr>
            <a:xfrm>
              <a:off x="764821" y="6178396"/>
              <a:ext cx="8432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Time</a:t>
              </a:r>
            </a:p>
          </p:txBody>
        </p:sp>
        <p:cxnSp>
          <p:nvCxnSpPr>
            <p:cNvPr id="32" name="Straight Arrow Connector 31">
              <a:extLst>
                <a:ext uri="{FF2B5EF4-FFF2-40B4-BE49-F238E27FC236}">
                  <a16:creationId xmlns:a16="http://schemas.microsoft.com/office/drawing/2014/main" id="{B25064D8-100D-2849-8E02-0B31F3F13EF7}"/>
                </a:ext>
              </a:extLst>
            </p:cNvPr>
            <p:cNvCxnSpPr>
              <a:cxnSpLocks/>
            </p:cNvCxnSpPr>
            <p:nvPr/>
          </p:nvCxnSpPr>
          <p:spPr>
            <a:xfrm>
              <a:off x="1640594" y="6372275"/>
              <a:ext cx="857754"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E383CADF-2051-634C-8C2B-F1CF207DE34F}"/>
              </a:ext>
            </a:extLst>
          </p:cNvPr>
          <p:cNvSpPr txBox="1"/>
          <p:nvPr/>
        </p:nvSpPr>
        <p:spPr>
          <a:xfrm>
            <a:off x="9389510" y="5308702"/>
            <a:ext cx="6823317" cy="1338828"/>
          </a:xfrm>
          <a:prstGeom prst="rect">
            <a:avLst/>
          </a:prstGeom>
          <a:noFill/>
        </p:spPr>
        <p:txBody>
          <a:bodyPr wrap="square" lIns="137160" tIns="68580" rIns="137160" bIns="6858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9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Split batch into </a:t>
            </a:r>
            <a:r>
              <a:rPr kumimoji="0" lang="en-US" sz="3900" b="0" i="0" u="none" strike="noStrike" kern="0" cap="none" spc="0" normalizeH="0" baseline="0" noProof="0" err="1">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microbatches</a:t>
            </a:r>
            <a:r>
              <a:rPr kumimoji="0" lang="en-US" sz="39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 and pipeline execution</a:t>
            </a:r>
          </a:p>
        </p:txBody>
      </p:sp>
      <p:sp>
        <p:nvSpPr>
          <p:cNvPr id="22" name="Title 2"/>
          <p:cNvSpPr>
            <a:spLocks noGrp="1"/>
          </p:cNvSpPr>
          <p:nvPr>
            <p:ph type="title"/>
          </p:nvPr>
        </p:nvSpPr>
        <p:spPr>
          <a:xfrm>
            <a:off x="832906" y="868681"/>
            <a:ext cx="16622191" cy="984885"/>
          </a:xfrm>
        </p:spPr>
        <p:txBody>
          <a:bodyPr/>
          <a:lstStyle/>
          <a:p>
            <a:r>
              <a:rPr lang="en-US"/>
              <a:t>PIPELINING</a:t>
            </a:r>
          </a:p>
        </p:txBody>
      </p:sp>
    </p:spTree>
    <p:extLst>
      <p:ext uri="{BB962C8B-B14F-4D97-AF65-F5344CB8AC3E}">
        <p14:creationId xmlns:p14="http://schemas.microsoft.com/office/powerpoint/2010/main" val="4060425481"/>
      </p:ext>
    </p:extLst>
  </p:cSld>
  <p:clrMapOvr>
    <a:masterClrMapping/>
  </p:clrMapOvr>
  <mc:AlternateContent xmlns:mc="http://schemas.openxmlformats.org/markup-compatibility/2006" xmlns:p14="http://schemas.microsoft.com/office/powerpoint/2010/main">
    <mc:Choice Requires="p14">
      <p:transition spd="slow" p14:dur="2000" advTm="74719"/>
    </mc:Choice>
    <mc:Fallback xmlns="">
      <p:transition spd="slow" advTm="747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25" grpId="0"/>
      <p:bldP spid="26" grpId="0"/>
      <p:bldP spid="27" grpId="0"/>
      <p:bldP spid="2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6365807D-A9CF-3A4E-B847-09D5651067FD}"/>
              </a:ext>
            </a:extLst>
          </p:cNvPr>
          <p:cNvGraphicFramePr>
            <a:graphicFrameLocks noGrp="1"/>
          </p:cNvGraphicFramePr>
          <p:nvPr/>
        </p:nvGraphicFramePr>
        <p:xfrm>
          <a:off x="3490831" y="6822366"/>
          <a:ext cx="13030197" cy="2468880"/>
        </p:xfrm>
        <a:graphic>
          <a:graphicData uri="http://schemas.openxmlformats.org/drawingml/2006/table">
            <a:tbl>
              <a:tblPr/>
              <a:tblGrid>
                <a:gridCol w="567147">
                  <a:extLst>
                    <a:ext uri="{9D8B030D-6E8A-4147-A177-3AD203B41FA5}">
                      <a16:colId xmlns:a16="http://schemas.microsoft.com/office/drawing/2014/main" val="360395029"/>
                    </a:ext>
                  </a:extLst>
                </a:gridCol>
                <a:gridCol w="567147">
                  <a:extLst>
                    <a:ext uri="{9D8B030D-6E8A-4147-A177-3AD203B41FA5}">
                      <a16:colId xmlns:a16="http://schemas.microsoft.com/office/drawing/2014/main" val="1662171784"/>
                    </a:ext>
                  </a:extLst>
                </a:gridCol>
                <a:gridCol w="567147">
                  <a:extLst>
                    <a:ext uri="{9D8B030D-6E8A-4147-A177-3AD203B41FA5}">
                      <a16:colId xmlns:a16="http://schemas.microsoft.com/office/drawing/2014/main" val="401122679"/>
                    </a:ext>
                  </a:extLst>
                </a:gridCol>
                <a:gridCol w="567147">
                  <a:extLst>
                    <a:ext uri="{9D8B030D-6E8A-4147-A177-3AD203B41FA5}">
                      <a16:colId xmlns:a16="http://schemas.microsoft.com/office/drawing/2014/main" val="3825136618"/>
                    </a:ext>
                  </a:extLst>
                </a:gridCol>
                <a:gridCol w="567147">
                  <a:extLst>
                    <a:ext uri="{9D8B030D-6E8A-4147-A177-3AD203B41FA5}">
                      <a16:colId xmlns:a16="http://schemas.microsoft.com/office/drawing/2014/main" val="2210184677"/>
                    </a:ext>
                  </a:extLst>
                </a:gridCol>
                <a:gridCol w="567147">
                  <a:extLst>
                    <a:ext uri="{9D8B030D-6E8A-4147-A177-3AD203B41FA5}">
                      <a16:colId xmlns:a16="http://schemas.microsoft.com/office/drawing/2014/main" val="2308562213"/>
                    </a:ext>
                  </a:extLst>
                </a:gridCol>
                <a:gridCol w="567147">
                  <a:extLst>
                    <a:ext uri="{9D8B030D-6E8A-4147-A177-3AD203B41FA5}">
                      <a16:colId xmlns:a16="http://schemas.microsoft.com/office/drawing/2014/main" val="400485516"/>
                    </a:ext>
                  </a:extLst>
                </a:gridCol>
                <a:gridCol w="567147">
                  <a:extLst>
                    <a:ext uri="{9D8B030D-6E8A-4147-A177-3AD203B41FA5}">
                      <a16:colId xmlns:a16="http://schemas.microsoft.com/office/drawing/2014/main" val="671669042"/>
                    </a:ext>
                  </a:extLst>
                </a:gridCol>
                <a:gridCol w="567147">
                  <a:extLst>
                    <a:ext uri="{9D8B030D-6E8A-4147-A177-3AD203B41FA5}">
                      <a16:colId xmlns:a16="http://schemas.microsoft.com/office/drawing/2014/main" val="919910486"/>
                    </a:ext>
                  </a:extLst>
                </a:gridCol>
                <a:gridCol w="567147">
                  <a:extLst>
                    <a:ext uri="{9D8B030D-6E8A-4147-A177-3AD203B41FA5}">
                      <a16:colId xmlns:a16="http://schemas.microsoft.com/office/drawing/2014/main" val="902691207"/>
                    </a:ext>
                  </a:extLst>
                </a:gridCol>
                <a:gridCol w="563601">
                  <a:extLst>
                    <a:ext uri="{9D8B030D-6E8A-4147-A177-3AD203B41FA5}">
                      <a16:colId xmlns:a16="http://schemas.microsoft.com/office/drawing/2014/main" val="1352816646"/>
                    </a:ext>
                  </a:extLst>
                </a:gridCol>
                <a:gridCol w="563601">
                  <a:extLst>
                    <a:ext uri="{9D8B030D-6E8A-4147-A177-3AD203B41FA5}">
                      <a16:colId xmlns:a16="http://schemas.microsoft.com/office/drawing/2014/main" val="810424220"/>
                    </a:ext>
                  </a:extLst>
                </a:gridCol>
                <a:gridCol w="567147">
                  <a:extLst>
                    <a:ext uri="{9D8B030D-6E8A-4147-A177-3AD203B41FA5}">
                      <a16:colId xmlns:a16="http://schemas.microsoft.com/office/drawing/2014/main" val="1863146530"/>
                    </a:ext>
                  </a:extLst>
                </a:gridCol>
                <a:gridCol w="563601">
                  <a:extLst>
                    <a:ext uri="{9D8B030D-6E8A-4147-A177-3AD203B41FA5}">
                      <a16:colId xmlns:a16="http://schemas.microsoft.com/office/drawing/2014/main" val="2831835779"/>
                    </a:ext>
                  </a:extLst>
                </a:gridCol>
                <a:gridCol w="563601">
                  <a:extLst>
                    <a:ext uri="{9D8B030D-6E8A-4147-A177-3AD203B41FA5}">
                      <a16:colId xmlns:a16="http://schemas.microsoft.com/office/drawing/2014/main" val="770033446"/>
                    </a:ext>
                  </a:extLst>
                </a:gridCol>
                <a:gridCol w="567147">
                  <a:extLst>
                    <a:ext uri="{9D8B030D-6E8A-4147-A177-3AD203B41FA5}">
                      <a16:colId xmlns:a16="http://schemas.microsoft.com/office/drawing/2014/main" val="2014409305"/>
                    </a:ext>
                  </a:extLst>
                </a:gridCol>
                <a:gridCol w="567147">
                  <a:extLst>
                    <a:ext uri="{9D8B030D-6E8A-4147-A177-3AD203B41FA5}">
                      <a16:colId xmlns:a16="http://schemas.microsoft.com/office/drawing/2014/main" val="1300228542"/>
                    </a:ext>
                  </a:extLst>
                </a:gridCol>
                <a:gridCol w="567147">
                  <a:extLst>
                    <a:ext uri="{9D8B030D-6E8A-4147-A177-3AD203B41FA5}">
                      <a16:colId xmlns:a16="http://schemas.microsoft.com/office/drawing/2014/main" val="1020449753"/>
                    </a:ext>
                  </a:extLst>
                </a:gridCol>
                <a:gridCol w="567147">
                  <a:extLst>
                    <a:ext uri="{9D8B030D-6E8A-4147-A177-3AD203B41FA5}">
                      <a16:colId xmlns:a16="http://schemas.microsoft.com/office/drawing/2014/main" val="3006146695"/>
                    </a:ext>
                  </a:extLst>
                </a:gridCol>
                <a:gridCol w="567147">
                  <a:extLst>
                    <a:ext uri="{9D8B030D-6E8A-4147-A177-3AD203B41FA5}">
                      <a16:colId xmlns:a16="http://schemas.microsoft.com/office/drawing/2014/main" val="2057567786"/>
                    </a:ext>
                  </a:extLst>
                </a:gridCol>
                <a:gridCol w="567147">
                  <a:extLst>
                    <a:ext uri="{9D8B030D-6E8A-4147-A177-3AD203B41FA5}">
                      <a16:colId xmlns:a16="http://schemas.microsoft.com/office/drawing/2014/main" val="2782332597"/>
                    </a:ext>
                  </a:extLst>
                </a:gridCol>
                <a:gridCol w="567147">
                  <a:extLst>
                    <a:ext uri="{9D8B030D-6E8A-4147-A177-3AD203B41FA5}">
                      <a16:colId xmlns:a16="http://schemas.microsoft.com/office/drawing/2014/main" val="1378197455"/>
                    </a:ext>
                  </a:extLst>
                </a:gridCol>
                <a:gridCol w="567147">
                  <a:extLst>
                    <a:ext uri="{9D8B030D-6E8A-4147-A177-3AD203B41FA5}">
                      <a16:colId xmlns:a16="http://schemas.microsoft.com/office/drawing/2014/main" val="1864340468"/>
                    </a:ext>
                  </a:extLst>
                </a:gridCol>
              </a:tblGrid>
              <a:tr h="617220">
                <a:tc>
                  <a:txBody>
                    <a:body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622879227"/>
                  </a:ext>
                </a:extLst>
              </a:tr>
              <a:tr h="617220">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961873498"/>
                  </a:ext>
                </a:extLst>
              </a:tr>
              <a:tr h="617220">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602229676"/>
                  </a:ext>
                </a:extLst>
              </a:tr>
              <a:tr h="617220">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gridSpan="2">
                  <a:txBody>
                    <a:body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gridSpan="2">
                  <a:txBody>
                    <a:body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345667603"/>
                  </a:ext>
                </a:extLst>
              </a:tr>
            </a:tbl>
          </a:graphicData>
        </a:graphic>
      </p:graphicFrame>
      <p:graphicFrame>
        <p:nvGraphicFramePr>
          <p:cNvPr id="22" name="Table 21">
            <a:extLst>
              <a:ext uri="{FF2B5EF4-FFF2-40B4-BE49-F238E27FC236}">
                <a16:creationId xmlns:a16="http://schemas.microsoft.com/office/drawing/2014/main" id="{25CAFEB0-1AC9-3941-B23A-44AB4F64CF9E}"/>
              </a:ext>
            </a:extLst>
          </p:cNvPr>
          <p:cNvGraphicFramePr>
            <a:graphicFrameLocks noGrp="1"/>
          </p:cNvGraphicFramePr>
          <p:nvPr/>
        </p:nvGraphicFramePr>
        <p:xfrm>
          <a:off x="3490831" y="2619329"/>
          <a:ext cx="13030197" cy="2468880"/>
        </p:xfrm>
        <a:graphic>
          <a:graphicData uri="http://schemas.openxmlformats.org/drawingml/2006/table">
            <a:tbl>
              <a:tblPr/>
              <a:tblGrid>
                <a:gridCol w="563601">
                  <a:extLst>
                    <a:ext uri="{9D8B030D-6E8A-4147-A177-3AD203B41FA5}">
                      <a16:colId xmlns:a16="http://schemas.microsoft.com/office/drawing/2014/main" val="2942081769"/>
                    </a:ext>
                  </a:extLst>
                </a:gridCol>
                <a:gridCol w="563601">
                  <a:extLst>
                    <a:ext uri="{9D8B030D-6E8A-4147-A177-3AD203B41FA5}">
                      <a16:colId xmlns:a16="http://schemas.microsoft.com/office/drawing/2014/main" val="1763210178"/>
                    </a:ext>
                  </a:extLst>
                </a:gridCol>
                <a:gridCol w="563601">
                  <a:extLst>
                    <a:ext uri="{9D8B030D-6E8A-4147-A177-3AD203B41FA5}">
                      <a16:colId xmlns:a16="http://schemas.microsoft.com/office/drawing/2014/main" val="1084574587"/>
                    </a:ext>
                  </a:extLst>
                </a:gridCol>
                <a:gridCol w="563601">
                  <a:extLst>
                    <a:ext uri="{9D8B030D-6E8A-4147-A177-3AD203B41FA5}">
                      <a16:colId xmlns:a16="http://schemas.microsoft.com/office/drawing/2014/main" val="328448625"/>
                    </a:ext>
                  </a:extLst>
                </a:gridCol>
                <a:gridCol w="567147">
                  <a:extLst>
                    <a:ext uri="{9D8B030D-6E8A-4147-A177-3AD203B41FA5}">
                      <a16:colId xmlns:a16="http://schemas.microsoft.com/office/drawing/2014/main" val="341591262"/>
                    </a:ext>
                  </a:extLst>
                </a:gridCol>
                <a:gridCol w="567147">
                  <a:extLst>
                    <a:ext uri="{9D8B030D-6E8A-4147-A177-3AD203B41FA5}">
                      <a16:colId xmlns:a16="http://schemas.microsoft.com/office/drawing/2014/main" val="4211512656"/>
                    </a:ext>
                  </a:extLst>
                </a:gridCol>
                <a:gridCol w="567147">
                  <a:extLst>
                    <a:ext uri="{9D8B030D-6E8A-4147-A177-3AD203B41FA5}">
                      <a16:colId xmlns:a16="http://schemas.microsoft.com/office/drawing/2014/main" val="459953466"/>
                    </a:ext>
                  </a:extLst>
                </a:gridCol>
                <a:gridCol w="567147">
                  <a:extLst>
                    <a:ext uri="{9D8B030D-6E8A-4147-A177-3AD203B41FA5}">
                      <a16:colId xmlns:a16="http://schemas.microsoft.com/office/drawing/2014/main" val="3933915988"/>
                    </a:ext>
                  </a:extLst>
                </a:gridCol>
                <a:gridCol w="567147">
                  <a:extLst>
                    <a:ext uri="{9D8B030D-6E8A-4147-A177-3AD203B41FA5}">
                      <a16:colId xmlns:a16="http://schemas.microsoft.com/office/drawing/2014/main" val="3172655911"/>
                    </a:ext>
                  </a:extLst>
                </a:gridCol>
                <a:gridCol w="567147">
                  <a:extLst>
                    <a:ext uri="{9D8B030D-6E8A-4147-A177-3AD203B41FA5}">
                      <a16:colId xmlns:a16="http://schemas.microsoft.com/office/drawing/2014/main" val="1307183144"/>
                    </a:ext>
                  </a:extLst>
                </a:gridCol>
                <a:gridCol w="567147">
                  <a:extLst>
                    <a:ext uri="{9D8B030D-6E8A-4147-A177-3AD203B41FA5}">
                      <a16:colId xmlns:a16="http://schemas.microsoft.com/office/drawing/2014/main" val="529078552"/>
                    </a:ext>
                  </a:extLst>
                </a:gridCol>
                <a:gridCol w="567147">
                  <a:extLst>
                    <a:ext uri="{9D8B030D-6E8A-4147-A177-3AD203B41FA5}">
                      <a16:colId xmlns:a16="http://schemas.microsoft.com/office/drawing/2014/main" val="1148566128"/>
                    </a:ext>
                  </a:extLst>
                </a:gridCol>
                <a:gridCol w="567147">
                  <a:extLst>
                    <a:ext uri="{9D8B030D-6E8A-4147-A177-3AD203B41FA5}">
                      <a16:colId xmlns:a16="http://schemas.microsoft.com/office/drawing/2014/main" val="890032844"/>
                    </a:ext>
                  </a:extLst>
                </a:gridCol>
                <a:gridCol w="567147">
                  <a:extLst>
                    <a:ext uri="{9D8B030D-6E8A-4147-A177-3AD203B41FA5}">
                      <a16:colId xmlns:a16="http://schemas.microsoft.com/office/drawing/2014/main" val="3483467154"/>
                    </a:ext>
                  </a:extLst>
                </a:gridCol>
                <a:gridCol w="567147">
                  <a:extLst>
                    <a:ext uri="{9D8B030D-6E8A-4147-A177-3AD203B41FA5}">
                      <a16:colId xmlns:a16="http://schemas.microsoft.com/office/drawing/2014/main" val="249868932"/>
                    </a:ext>
                  </a:extLst>
                </a:gridCol>
                <a:gridCol w="567147">
                  <a:extLst>
                    <a:ext uri="{9D8B030D-6E8A-4147-A177-3AD203B41FA5}">
                      <a16:colId xmlns:a16="http://schemas.microsoft.com/office/drawing/2014/main" val="1157815368"/>
                    </a:ext>
                  </a:extLst>
                </a:gridCol>
                <a:gridCol w="567147">
                  <a:extLst>
                    <a:ext uri="{9D8B030D-6E8A-4147-A177-3AD203B41FA5}">
                      <a16:colId xmlns:a16="http://schemas.microsoft.com/office/drawing/2014/main" val="3885844635"/>
                    </a:ext>
                  </a:extLst>
                </a:gridCol>
                <a:gridCol w="567147">
                  <a:extLst>
                    <a:ext uri="{9D8B030D-6E8A-4147-A177-3AD203B41FA5}">
                      <a16:colId xmlns:a16="http://schemas.microsoft.com/office/drawing/2014/main" val="2768607293"/>
                    </a:ext>
                  </a:extLst>
                </a:gridCol>
                <a:gridCol w="567147">
                  <a:extLst>
                    <a:ext uri="{9D8B030D-6E8A-4147-A177-3AD203B41FA5}">
                      <a16:colId xmlns:a16="http://schemas.microsoft.com/office/drawing/2014/main" val="4124178060"/>
                    </a:ext>
                  </a:extLst>
                </a:gridCol>
                <a:gridCol w="567147">
                  <a:extLst>
                    <a:ext uri="{9D8B030D-6E8A-4147-A177-3AD203B41FA5}">
                      <a16:colId xmlns:a16="http://schemas.microsoft.com/office/drawing/2014/main" val="600509160"/>
                    </a:ext>
                  </a:extLst>
                </a:gridCol>
                <a:gridCol w="567147">
                  <a:extLst>
                    <a:ext uri="{9D8B030D-6E8A-4147-A177-3AD203B41FA5}">
                      <a16:colId xmlns:a16="http://schemas.microsoft.com/office/drawing/2014/main" val="1347713346"/>
                    </a:ext>
                  </a:extLst>
                </a:gridCol>
                <a:gridCol w="567147">
                  <a:extLst>
                    <a:ext uri="{9D8B030D-6E8A-4147-A177-3AD203B41FA5}">
                      <a16:colId xmlns:a16="http://schemas.microsoft.com/office/drawing/2014/main" val="2034063366"/>
                    </a:ext>
                  </a:extLst>
                </a:gridCol>
                <a:gridCol w="567147">
                  <a:extLst>
                    <a:ext uri="{9D8B030D-6E8A-4147-A177-3AD203B41FA5}">
                      <a16:colId xmlns:a16="http://schemas.microsoft.com/office/drawing/2014/main" val="3193941968"/>
                    </a:ext>
                  </a:extLst>
                </a:gridCol>
              </a:tblGrid>
              <a:tr h="617220">
                <a:tc gridSpan="4">
                  <a:txBody>
                    <a:body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139347171"/>
                  </a:ext>
                </a:extLst>
              </a:tr>
              <a:tr h="617220">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4">
                  <a:txBody>
                    <a:body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295421445"/>
                  </a:ext>
                </a:extLst>
              </a:tr>
              <a:tr h="617220">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4">
                  <a:txBody>
                    <a:body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711885527"/>
                  </a:ext>
                </a:extLst>
              </a:tr>
              <a:tr h="617220">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4">
                  <a:txBody>
                    <a:body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ctr"/>
                      <a:r>
                        <a:rPr lang="en-US" sz="2600" b="0" i="0" u="none" strike="noStrike">
                          <a:solidFill>
                            <a:srgbClr val="000000"/>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47650188"/>
                  </a:ext>
                </a:extLst>
              </a:tr>
            </a:tbl>
          </a:graphicData>
        </a:graphic>
      </p:graphicFrame>
      <p:sp>
        <p:nvSpPr>
          <p:cNvPr id="24" name="Down Arrow 23">
            <a:extLst>
              <a:ext uri="{FF2B5EF4-FFF2-40B4-BE49-F238E27FC236}">
                <a16:creationId xmlns:a16="http://schemas.microsoft.com/office/drawing/2014/main" id="{9818D9EF-BA5D-C148-97E4-AC9F7759DDC9}"/>
              </a:ext>
            </a:extLst>
          </p:cNvPr>
          <p:cNvSpPr/>
          <p:nvPr/>
        </p:nvSpPr>
        <p:spPr>
          <a:xfrm>
            <a:off x="8370473" y="5411533"/>
            <a:ext cx="579189" cy="113316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 name="TextBox 24">
            <a:extLst>
              <a:ext uri="{FF2B5EF4-FFF2-40B4-BE49-F238E27FC236}">
                <a16:creationId xmlns:a16="http://schemas.microsoft.com/office/drawing/2014/main" id="{2563109C-AA1C-8C4B-AAD5-A9813E8C4158}"/>
              </a:ext>
            </a:extLst>
          </p:cNvPr>
          <p:cNvSpPr txBox="1"/>
          <p:nvPr/>
        </p:nvSpPr>
        <p:spPr>
          <a:xfrm>
            <a:off x="9389510" y="5308702"/>
            <a:ext cx="6823317" cy="1338828"/>
          </a:xfrm>
          <a:prstGeom prst="rect">
            <a:avLst/>
          </a:prstGeom>
          <a:noFill/>
        </p:spPr>
        <p:txBody>
          <a:bodyPr wrap="square" lIns="137160" tIns="68580" rIns="137160" bIns="6858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9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Split batch into </a:t>
            </a:r>
            <a:r>
              <a:rPr kumimoji="0" lang="en-US" sz="3900" b="0" i="0" u="none" strike="noStrike" kern="0" cap="none" spc="0" normalizeH="0" baseline="0" noProof="0" err="1">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microbatches</a:t>
            </a:r>
            <a:r>
              <a:rPr kumimoji="0" lang="en-US" sz="39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 and pipeline execution</a:t>
            </a:r>
          </a:p>
        </p:txBody>
      </p:sp>
      <p:sp>
        <p:nvSpPr>
          <p:cNvPr id="3" name="Title 2"/>
          <p:cNvSpPr>
            <a:spLocks noGrp="1"/>
          </p:cNvSpPr>
          <p:nvPr>
            <p:ph type="title"/>
          </p:nvPr>
        </p:nvSpPr>
        <p:spPr/>
        <p:txBody>
          <a:bodyPr/>
          <a:lstStyle/>
          <a:p>
            <a:r>
              <a:rPr lang="en-US"/>
              <a:t>PIPELINING</a:t>
            </a:r>
          </a:p>
        </p:txBody>
      </p:sp>
      <p:grpSp>
        <p:nvGrpSpPr>
          <p:cNvPr id="26" name="Group 25">
            <a:extLst>
              <a:ext uri="{FF2B5EF4-FFF2-40B4-BE49-F238E27FC236}">
                <a16:creationId xmlns:a16="http://schemas.microsoft.com/office/drawing/2014/main" id="{D00F7B7B-BD04-1F49-B107-1C1BFCE43219}"/>
              </a:ext>
            </a:extLst>
          </p:cNvPr>
          <p:cNvGrpSpPr/>
          <p:nvPr/>
        </p:nvGrpSpPr>
        <p:grpSpPr>
          <a:xfrm>
            <a:off x="3399238" y="6249293"/>
            <a:ext cx="2600291" cy="553998"/>
            <a:chOff x="764821" y="6178396"/>
            <a:chExt cx="1733527" cy="369332"/>
          </a:xfrm>
        </p:grpSpPr>
        <p:sp>
          <p:nvSpPr>
            <p:cNvPr id="27" name="TextBox 26">
              <a:extLst>
                <a:ext uri="{FF2B5EF4-FFF2-40B4-BE49-F238E27FC236}">
                  <a16:creationId xmlns:a16="http://schemas.microsoft.com/office/drawing/2014/main" id="{73E1CE61-613B-6146-B202-7307C6E82577}"/>
                </a:ext>
              </a:extLst>
            </p:cNvPr>
            <p:cNvSpPr txBox="1"/>
            <p:nvPr/>
          </p:nvSpPr>
          <p:spPr>
            <a:xfrm>
              <a:off x="764821" y="6178396"/>
              <a:ext cx="8432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Time</a:t>
              </a:r>
            </a:p>
          </p:txBody>
        </p:sp>
        <p:cxnSp>
          <p:nvCxnSpPr>
            <p:cNvPr id="40" name="Straight Arrow Connector 39">
              <a:extLst>
                <a:ext uri="{FF2B5EF4-FFF2-40B4-BE49-F238E27FC236}">
                  <a16:creationId xmlns:a16="http://schemas.microsoft.com/office/drawing/2014/main" id="{73E9898F-8A4E-9F41-B687-18A2B89AC227}"/>
                </a:ext>
              </a:extLst>
            </p:cNvPr>
            <p:cNvCxnSpPr>
              <a:cxnSpLocks/>
            </p:cNvCxnSpPr>
            <p:nvPr/>
          </p:nvCxnSpPr>
          <p:spPr>
            <a:xfrm>
              <a:off x="1640594" y="6372275"/>
              <a:ext cx="857754"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73E547E-CD5A-BA47-96A9-744E9531EC53}"/>
              </a:ext>
            </a:extLst>
          </p:cNvPr>
          <p:cNvGrpSpPr/>
          <p:nvPr/>
        </p:nvGrpSpPr>
        <p:grpSpPr>
          <a:xfrm>
            <a:off x="3421918" y="2035344"/>
            <a:ext cx="2600291" cy="553998"/>
            <a:chOff x="764821" y="6178396"/>
            <a:chExt cx="1733527" cy="369332"/>
          </a:xfrm>
        </p:grpSpPr>
        <p:sp>
          <p:nvSpPr>
            <p:cNvPr id="42" name="TextBox 41">
              <a:extLst>
                <a:ext uri="{FF2B5EF4-FFF2-40B4-BE49-F238E27FC236}">
                  <a16:creationId xmlns:a16="http://schemas.microsoft.com/office/drawing/2014/main" id="{C986BD33-3CC6-554E-92FB-FF841654E006}"/>
                </a:ext>
              </a:extLst>
            </p:cNvPr>
            <p:cNvSpPr txBox="1"/>
            <p:nvPr/>
          </p:nvSpPr>
          <p:spPr>
            <a:xfrm>
              <a:off x="764821" y="6178396"/>
              <a:ext cx="8432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Time</a:t>
              </a:r>
            </a:p>
          </p:txBody>
        </p:sp>
        <p:cxnSp>
          <p:nvCxnSpPr>
            <p:cNvPr id="43" name="Straight Arrow Connector 42">
              <a:extLst>
                <a:ext uri="{FF2B5EF4-FFF2-40B4-BE49-F238E27FC236}">
                  <a16:creationId xmlns:a16="http://schemas.microsoft.com/office/drawing/2014/main" id="{B25064D8-100D-2849-8E02-0B31F3F13EF7}"/>
                </a:ext>
              </a:extLst>
            </p:cNvPr>
            <p:cNvCxnSpPr>
              <a:cxnSpLocks/>
            </p:cNvCxnSpPr>
            <p:nvPr/>
          </p:nvCxnSpPr>
          <p:spPr>
            <a:xfrm>
              <a:off x="1640594" y="6372275"/>
              <a:ext cx="857754"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D4D6266D-3574-1E4A-8190-413E16B95FE5}"/>
              </a:ext>
            </a:extLst>
          </p:cNvPr>
          <p:cNvSpPr txBox="1"/>
          <p:nvPr/>
        </p:nvSpPr>
        <p:spPr>
          <a:xfrm>
            <a:off x="1101874" y="2648004"/>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1</a:t>
            </a:r>
          </a:p>
        </p:txBody>
      </p:sp>
      <p:sp>
        <p:nvSpPr>
          <p:cNvPr id="28" name="TextBox 27">
            <a:extLst>
              <a:ext uri="{FF2B5EF4-FFF2-40B4-BE49-F238E27FC236}">
                <a16:creationId xmlns:a16="http://schemas.microsoft.com/office/drawing/2014/main" id="{42A918C7-1B75-6C49-9AF1-8FD5693477D6}"/>
              </a:ext>
            </a:extLst>
          </p:cNvPr>
          <p:cNvSpPr txBox="1"/>
          <p:nvPr/>
        </p:nvSpPr>
        <p:spPr>
          <a:xfrm>
            <a:off x="1101874" y="3253721"/>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2</a:t>
            </a:r>
          </a:p>
        </p:txBody>
      </p:sp>
      <p:sp>
        <p:nvSpPr>
          <p:cNvPr id="29" name="TextBox 28">
            <a:extLst>
              <a:ext uri="{FF2B5EF4-FFF2-40B4-BE49-F238E27FC236}">
                <a16:creationId xmlns:a16="http://schemas.microsoft.com/office/drawing/2014/main" id="{65A81F20-53A7-8149-97B5-981434D85C7D}"/>
              </a:ext>
            </a:extLst>
          </p:cNvPr>
          <p:cNvSpPr txBox="1"/>
          <p:nvPr/>
        </p:nvSpPr>
        <p:spPr>
          <a:xfrm>
            <a:off x="1101874" y="3859437"/>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3</a:t>
            </a:r>
          </a:p>
        </p:txBody>
      </p:sp>
      <p:sp>
        <p:nvSpPr>
          <p:cNvPr id="30" name="TextBox 29">
            <a:extLst>
              <a:ext uri="{FF2B5EF4-FFF2-40B4-BE49-F238E27FC236}">
                <a16:creationId xmlns:a16="http://schemas.microsoft.com/office/drawing/2014/main" id="{C7024FA0-45C5-DD4B-83AE-11D01B506CEB}"/>
              </a:ext>
            </a:extLst>
          </p:cNvPr>
          <p:cNvSpPr txBox="1"/>
          <p:nvPr/>
        </p:nvSpPr>
        <p:spPr>
          <a:xfrm>
            <a:off x="1101874" y="4465154"/>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4</a:t>
            </a:r>
          </a:p>
        </p:txBody>
      </p:sp>
      <p:sp>
        <p:nvSpPr>
          <p:cNvPr id="31" name="TextBox 30">
            <a:extLst>
              <a:ext uri="{FF2B5EF4-FFF2-40B4-BE49-F238E27FC236}">
                <a16:creationId xmlns:a16="http://schemas.microsoft.com/office/drawing/2014/main" id="{34DEA1F4-7020-9A46-989F-55C1DF9EC157}"/>
              </a:ext>
            </a:extLst>
          </p:cNvPr>
          <p:cNvSpPr txBox="1"/>
          <p:nvPr/>
        </p:nvSpPr>
        <p:spPr>
          <a:xfrm>
            <a:off x="1101874" y="6831572"/>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1</a:t>
            </a:r>
          </a:p>
        </p:txBody>
      </p:sp>
      <p:sp>
        <p:nvSpPr>
          <p:cNvPr id="32" name="TextBox 31">
            <a:extLst>
              <a:ext uri="{FF2B5EF4-FFF2-40B4-BE49-F238E27FC236}">
                <a16:creationId xmlns:a16="http://schemas.microsoft.com/office/drawing/2014/main" id="{B227EE3F-6969-9B43-8904-1133F2F0A404}"/>
              </a:ext>
            </a:extLst>
          </p:cNvPr>
          <p:cNvSpPr txBox="1"/>
          <p:nvPr/>
        </p:nvSpPr>
        <p:spPr>
          <a:xfrm>
            <a:off x="1101874" y="7437288"/>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2</a:t>
            </a:r>
          </a:p>
        </p:txBody>
      </p:sp>
      <p:sp>
        <p:nvSpPr>
          <p:cNvPr id="44" name="TextBox 43">
            <a:extLst>
              <a:ext uri="{FF2B5EF4-FFF2-40B4-BE49-F238E27FC236}">
                <a16:creationId xmlns:a16="http://schemas.microsoft.com/office/drawing/2014/main" id="{D8F3439D-F02F-E146-B52D-AF6C22FC82C4}"/>
              </a:ext>
            </a:extLst>
          </p:cNvPr>
          <p:cNvSpPr txBox="1"/>
          <p:nvPr/>
        </p:nvSpPr>
        <p:spPr>
          <a:xfrm>
            <a:off x="1101874" y="8043005"/>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3</a:t>
            </a:r>
          </a:p>
        </p:txBody>
      </p:sp>
      <p:sp>
        <p:nvSpPr>
          <p:cNvPr id="45" name="TextBox 44">
            <a:extLst>
              <a:ext uri="{FF2B5EF4-FFF2-40B4-BE49-F238E27FC236}">
                <a16:creationId xmlns:a16="http://schemas.microsoft.com/office/drawing/2014/main" id="{F1C39CC1-D97A-0A4F-872B-C2329368ADB7}"/>
              </a:ext>
            </a:extLst>
          </p:cNvPr>
          <p:cNvSpPr txBox="1"/>
          <p:nvPr/>
        </p:nvSpPr>
        <p:spPr>
          <a:xfrm>
            <a:off x="1101874" y="8648721"/>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4</a:t>
            </a:r>
          </a:p>
        </p:txBody>
      </p:sp>
    </p:spTree>
    <p:extLst>
      <p:ext uri="{BB962C8B-B14F-4D97-AF65-F5344CB8AC3E}">
        <p14:creationId xmlns:p14="http://schemas.microsoft.com/office/powerpoint/2010/main" val="4029068848"/>
      </p:ext>
    </p:extLst>
  </p:cSld>
  <p:clrMapOvr>
    <a:masterClrMapping/>
  </p:clrMapOvr>
  <mc:AlternateContent xmlns:mc="http://schemas.openxmlformats.org/markup-compatibility/2006" xmlns:p14="http://schemas.microsoft.com/office/powerpoint/2010/main">
    <mc:Choice Requires="p14">
      <p:transition spd="slow" p14:dur="2000" advTm="74719"/>
    </mc:Choice>
    <mc:Fallback xmlns="">
      <p:transition spd="slow" advTm="74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44" grpId="0"/>
      <p:bldP spid="4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A487D4F6-F1B1-2D49-BE8D-C2D89532BCE0}"/>
              </a:ext>
            </a:extLst>
          </p:cNvPr>
          <p:cNvGraphicFramePr>
            <a:graphicFrameLocks noGrp="1"/>
          </p:cNvGraphicFramePr>
          <p:nvPr/>
        </p:nvGraphicFramePr>
        <p:xfrm>
          <a:off x="3490837" y="6822366"/>
          <a:ext cx="13030206" cy="2468880"/>
        </p:xfrm>
        <a:graphic>
          <a:graphicData uri="http://schemas.openxmlformats.org/drawingml/2006/table">
            <a:tbl>
              <a:tblPr/>
              <a:tblGrid>
                <a:gridCol w="567456">
                  <a:extLst>
                    <a:ext uri="{9D8B030D-6E8A-4147-A177-3AD203B41FA5}">
                      <a16:colId xmlns:a16="http://schemas.microsoft.com/office/drawing/2014/main" val="1561081687"/>
                    </a:ext>
                  </a:extLst>
                </a:gridCol>
                <a:gridCol w="567456">
                  <a:extLst>
                    <a:ext uri="{9D8B030D-6E8A-4147-A177-3AD203B41FA5}">
                      <a16:colId xmlns:a16="http://schemas.microsoft.com/office/drawing/2014/main" val="3709537232"/>
                    </a:ext>
                  </a:extLst>
                </a:gridCol>
                <a:gridCol w="567456">
                  <a:extLst>
                    <a:ext uri="{9D8B030D-6E8A-4147-A177-3AD203B41FA5}">
                      <a16:colId xmlns:a16="http://schemas.microsoft.com/office/drawing/2014/main" val="2592925231"/>
                    </a:ext>
                  </a:extLst>
                </a:gridCol>
                <a:gridCol w="567456">
                  <a:extLst>
                    <a:ext uri="{9D8B030D-6E8A-4147-A177-3AD203B41FA5}">
                      <a16:colId xmlns:a16="http://schemas.microsoft.com/office/drawing/2014/main" val="1281161588"/>
                    </a:ext>
                  </a:extLst>
                </a:gridCol>
                <a:gridCol w="567456">
                  <a:extLst>
                    <a:ext uri="{9D8B030D-6E8A-4147-A177-3AD203B41FA5}">
                      <a16:colId xmlns:a16="http://schemas.microsoft.com/office/drawing/2014/main" val="1346191126"/>
                    </a:ext>
                  </a:extLst>
                </a:gridCol>
                <a:gridCol w="567456">
                  <a:extLst>
                    <a:ext uri="{9D8B030D-6E8A-4147-A177-3AD203B41FA5}">
                      <a16:colId xmlns:a16="http://schemas.microsoft.com/office/drawing/2014/main" val="3833262100"/>
                    </a:ext>
                  </a:extLst>
                </a:gridCol>
                <a:gridCol w="567456">
                  <a:extLst>
                    <a:ext uri="{9D8B030D-6E8A-4147-A177-3AD203B41FA5}">
                      <a16:colId xmlns:a16="http://schemas.microsoft.com/office/drawing/2014/main" val="133552487"/>
                    </a:ext>
                  </a:extLst>
                </a:gridCol>
                <a:gridCol w="567456">
                  <a:extLst>
                    <a:ext uri="{9D8B030D-6E8A-4147-A177-3AD203B41FA5}">
                      <a16:colId xmlns:a16="http://schemas.microsoft.com/office/drawing/2014/main" val="3858969645"/>
                    </a:ext>
                  </a:extLst>
                </a:gridCol>
                <a:gridCol w="567456">
                  <a:extLst>
                    <a:ext uri="{9D8B030D-6E8A-4147-A177-3AD203B41FA5}">
                      <a16:colId xmlns:a16="http://schemas.microsoft.com/office/drawing/2014/main" val="1378664301"/>
                    </a:ext>
                  </a:extLst>
                </a:gridCol>
                <a:gridCol w="567456">
                  <a:extLst>
                    <a:ext uri="{9D8B030D-6E8A-4147-A177-3AD203B41FA5}">
                      <a16:colId xmlns:a16="http://schemas.microsoft.com/office/drawing/2014/main" val="4290915183"/>
                    </a:ext>
                  </a:extLst>
                </a:gridCol>
                <a:gridCol w="563909">
                  <a:extLst>
                    <a:ext uri="{9D8B030D-6E8A-4147-A177-3AD203B41FA5}">
                      <a16:colId xmlns:a16="http://schemas.microsoft.com/office/drawing/2014/main" val="2270302409"/>
                    </a:ext>
                  </a:extLst>
                </a:gridCol>
                <a:gridCol w="563909">
                  <a:extLst>
                    <a:ext uri="{9D8B030D-6E8A-4147-A177-3AD203B41FA5}">
                      <a16:colId xmlns:a16="http://schemas.microsoft.com/office/drawing/2014/main" val="67085143"/>
                    </a:ext>
                  </a:extLst>
                </a:gridCol>
                <a:gridCol w="567456">
                  <a:extLst>
                    <a:ext uri="{9D8B030D-6E8A-4147-A177-3AD203B41FA5}">
                      <a16:colId xmlns:a16="http://schemas.microsoft.com/office/drawing/2014/main" val="396619325"/>
                    </a:ext>
                  </a:extLst>
                </a:gridCol>
                <a:gridCol w="563909">
                  <a:extLst>
                    <a:ext uri="{9D8B030D-6E8A-4147-A177-3AD203B41FA5}">
                      <a16:colId xmlns:a16="http://schemas.microsoft.com/office/drawing/2014/main" val="546774718"/>
                    </a:ext>
                  </a:extLst>
                </a:gridCol>
                <a:gridCol w="563909">
                  <a:extLst>
                    <a:ext uri="{9D8B030D-6E8A-4147-A177-3AD203B41FA5}">
                      <a16:colId xmlns:a16="http://schemas.microsoft.com/office/drawing/2014/main" val="1844014341"/>
                    </a:ext>
                  </a:extLst>
                </a:gridCol>
                <a:gridCol w="567456">
                  <a:extLst>
                    <a:ext uri="{9D8B030D-6E8A-4147-A177-3AD203B41FA5}">
                      <a16:colId xmlns:a16="http://schemas.microsoft.com/office/drawing/2014/main" val="4151660413"/>
                    </a:ext>
                  </a:extLst>
                </a:gridCol>
                <a:gridCol w="563909">
                  <a:extLst>
                    <a:ext uri="{9D8B030D-6E8A-4147-A177-3AD203B41FA5}">
                      <a16:colId xmlns:a16="http://schemas.microsoft.com/office/drawing/2014/main" val="674485116"/>
                    </a:ext>
                  </a:extLst>
                </a:gridCol>
                <a:gridCol w="563909">
                  <a:extLst>
                    <a:ext uri="{9D8B030D-6E8A-4147-A177-3AD203B41FA5}">
                      <a16:colId xmlns:a16="http://schemas.microsoft.com/office/drawing/2014/main" val="2745972983"/>
                    </a:ext>
                  </a:extLst>
                </a:gridCol>
                <a:gridCol w="567456">
                  <a:extLst>
                    <a:ext uri="{9D8B030D-6E8A-4147-A177-3AD203B41FA5}">
                      <a16:colId xmlns:a16="http://schemas.microsoft.com/office/drawing/2014/main" val="1034368207"/>
                    </a:ext>
                  </a:extLst>
                </a:gridCol>
                <a:gridCol w="567456">
                  <a:extLst>
                    <a:ext uri="{9D8B030D-6E8A-4147-A177-3AD203B41FA5}">
                      <a16:colId xmlns:a16="http://schemas.microsoft.com/office/drawing/2014/main" val="630848377"/>
                    </a:ext>
                  </a:extLst>
                </a:gridCol>
                <a:gridCol w="567456">
                  <a:extLst>
                    <a:ext uri="{9D8B030D-6E8A-4147-A177-3AD203B41FA5}">
                      <a16:colId xmlns:a16="http://schemas.microsoft.com/office/drawing/2014/main" val="3782532568"/>
                    </a:ext>
                  </a:extLst>
                </a:gridCol>
                <a:gridCol w="567456">
                  <a:extLst>
                    <a:ext uri="{9D8B030D-6E8A-4147-A177-3AD203B41FA5}">
                      <a16:colId xmlns:a16="http://schemas.microsoft.com/office/drawing/2014/main" val="2636564753"/>
                    </a:ext>
                  </a:extLst>
                </a:gridCol>
                <a:gridCol w="567456">
                  <a:extLst>
                    <a:ext uri="{9D8B030D-6E8A-4147-A177-3AD203B41FA5}">
                      <a16:colId xmlns:a16="http://schemas.microsoft.com/office/drawing/2014/main" val="1222520480"/>
                    </a:ext>
                  </a:extLst>
                </a:gridCol>
              </a:tblGrid>
              <a:tr h="617220">
                <a:tc>
                  <a:txBody>
                    <a:body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1322970269"/>
                  </a:ext>
                </a:extLst>
              </a:tr>
              <a:tr h="617220">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516817793"/>
                  </a:ext>
                </a:extLst>
              </a:tr>
              <a:tr h="617220">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134830478"/>
                  </a:ext>
                </a:extLst>
              </a:tr>
              <a:tr h="617220">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gridSpan="2">
                  <a:txBody>
                    <a:body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gridSpan="2">
                  <a:txBody>
                    <a:body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gridSpan="2">
                  <a:txBody>
                    <a:body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057582204"/>
                  </a:ext>
                </a:extLst>
              </a:tr>
            </a:tbl>
          </a:graphicData>
        </a:graphic>
      </p:graphicFrame>
      <p:graphicFrame>
        <p:nvGraphicFramePr>
          <p:cNvPr id="22" name="Table 21">
            <a:extLst>
              <a:ext uri="{FF2B5EF4-FFF2-40B4-BE49-F238E27FC236}">
                <a16:creationId xmlns:a16="http://schemas.microsoft.com/office/drawing/2014/main" id="{2211278F-1F27-9742-9BE7-865B1BB483A4}"/>
              </a:ext>
            </a:extLst>
          </p:cNvPr>
          <p:cNvGraphicFramePr>
            <a:graphicFrameLocks noGrp="1"/>
          </p:cNvGraphicFramePr>
          <p:nvPr/>
        </p:nvGraphicFramePr>
        <p:xfrm>
          <a:off x="3490831" y="2619329"/>
          <a:ext cx="13030197" cy="2468880"/>
        </p:xfrm>
        <a:graphic>
          <a:graphicData uri="http://schemas.openxmlformats.org/drawingml/2006/table">
            <a:tbl>
              <a:tblPr/>
              <a:tblGrid>
                <a:gridCol w="563601">
                  <a:extLst>
                    <a:ext uri="{9D8B030D-6E8A-4147-A177-3AD203B41FA5}">
                      <a16:colId xmlns:a16="http://schemas.microsoft.com/office/drawing/2014/main" val="2942081769"/>
                    </a:ext>
                  </a:extLst>
                </a:gridCol>
                <a:gridCol w="563601">
                  <a:extLst>
                    <a:ext uri="{9D8B030D-6E8A-4147-A177-3AD203B41FA5}">
                      <a16:colId xmlns:a16="http://schemas.microsoft.com/office/drawing/2014/main" val="1763210178"/>
                    </a:ext>
                  </a:extLst>
                </a:gridCol>
                <a:gridCol w="563601">
                  <a:extLst>
                    <a:ext uri="{9D8B030D-6E8A-4147-A177-3AD203B41FA5}">
                      <a16:colId xmlns:a16="http://schemas.microsoft.com/office/drawing/2014/main" val="1084574587"/>
                    </a:ext>
                  </a:extLst>
                </a:gridCol>
                <a:gridCol w="563601">
                  <a:extLst>
                    <a:ext uri="{9D8B030D-6E8A-4147-A177-3AD203B41FA5}">
                      <a16:colId xmlns:a16="http://schemas.microsoft.com/office/drawing/2014/main" val="328448625"/>
                    </a:ext>
                  </a:extLst>
                </a:gridCol>
                <a:gridCol w="567147">
                  <a:extLst>
                    <a:ext uri="{9D8B030D-6E8A-4147-A177-3AD203B41FA5}">
                      <a16:colId xmlns:a16="http://schemas.microsoft.com/office/drawing/2014/main" val="341591262"/>
                    </a:ext>
                  </a:extLst>
                </a:gridCol>
                <a:gridCol w="567147">
                  <a:extLst>
                    <a:ext uri="{9D8B030D-6E8A-4147-A177-3AD203B41FA5}">
                      <a16:colId xmlns:a16="http://schemas.microsoft.com/office/drawing/2014/main" val="4211512656"/>
                    </a:ext>
                  </a:extLst>
                </a:gridCol>
                <a:gridCol w="567147">
                  <a:extLst>
                    <a:ext uri="{9D8B030D-6E8A-4147-A177-3AD203B41FA5}">
                      <a16:colId xmlns:a16="http://schemas.microsoft.com/office/drawing/2014/main" val="459953466"/>
                    </a:ext>
                  </a:extLst>
                </a:gridCol>
                <a:gridCol w="567147">
                  <a:extLst>
                    <a:ext uri="{9D8B030D-6E8A-4147-A177-3AD203B41FA5}">
                      <a16:colId xmlns:a16="http://schemas.microsoft.com/office/drawing/2014/main" val="3933915988"/>
                    </a:ext>
                  </a:extLst>
                </a:gridCol>
                <a:gridCol w="567147">
                  <a:extLst>
                    <a:ext uri="{9D8B030D-6E8A-4147-A177-3AD203B41FA5}">
                      <a16:colId xmlns:a16="http://schemas.microsoft.com/office/drawing/2014/main" val="3172655911"/>
                    </a:ext>
                  </a:extLst>
                </a:gridCol>
                <a:gridCol w="567147">
                  <a:extLst>
                    <a:ext uri="{9D8B030D-6E8A-4147-A177-3AD203B41FA5}">
                      <a16:colId xmlns:a16="http://schemas.microsoft.com/office/drawing/2014/main" val="1307183144"/>
                    </a:ext>
                  </a:extLst>
                </a:gridCol>
                <a:gridCol w="567147">
                  <a:extLst>
                    <a:ext uri="{9D8B030D-6E8A-4147-A177-3AD203B41FA5}">
                      <a16:colId xmlns:a16="http://schemas.microsoft.com/office/drawing/2014/main" val="529078552"/>
                    </a:ext>
                  </a:extLst>
                </a:gridCol>
                <a:gridCol w="567147">
                  <a:extLst>
                    <a:ext uri="{9D8B030D-6E8A-4147-A177-3AD203B41FA5}">
                      <a16:colId xmlns:a16="http://schemas.microsoft.com/office/drawing/2014/main" val="1148566128"/>
                    </a:ext>
                  </a:extLst>
                </a:gridCol>
                <a:gridCol w="567147">
                  <a:extLst>
                    <a:ext uri="{9D8B030D-6E8A-4147-A177-3AD203B41FA5}">
                      <a16:colId xmlns:a16="http://schemas.microsoft.com/office/drawing/2014/main" val="890032844"/>
                    </a:ext>
                  </a:extLst>
                </a:gridCol>
                <a:gridCol w="567147">
                  <a:extLst>
                    <a:ext uri="{9D8B030D-6E8A-4147-A177-3AD203B41FA5}">
                      <a16:colId xmlns:a16="http://schemas.microsoft.com/office/drawing/2014/main" val="3483467154"/>
                    </a:ext>
                  </a:extLst>
                </a:gridCol>
                <a:gridCol w="567147">
                  <a:extLst>
                    <a:ext uri="{9D8B030D-6E8A-4147-A177-3AD203B41FA5}">
                      <a16:colId xmlns:a16="http://schemas.microsoft.com/office/drawing/2014/main" val="249868932"/>
                    </a:ext>
                  </a:extLst>
                </a:gridCol>
                <a:gridCol w="567147">
                  <a:extLst>
                    <a:ext uri="{9D8B030D-6E8A-4147-A177-3AD203B41FA5}">
                      <a16:colId xmlns:a16="http://schemas.microsoft.com/office/drawing/2014/main" val="1157815368"/>
                    </a:ext>
                  </a:extLst>
                </a:gridCol>
                <a:gridCol w="567147">
                  <a:extLst>
                    <a:ext uri="{9D8B030D-6E8A-4147-A177-3AD203B41FA5}">
                      <a16:colId xmlns:a16="http://schemas.microsoft.com/office/drawing/2014/main" val="3885844635"/>
                    </a:ext>
                  </a:extLst>
                </a:gridCol>
                <a:gridCol w="567147">
                  <a:extLst>
                    <a:ext uri="{9D8B030D-6E8A-4147-A177-3AD203B41FA5}">
                      <a16:colId xmlns:a16="http://schemas.microsoft.com/office/drawing/2014/main" val="2768607293"/>
                    </a:ext>
                  </a:extLst>
                </a:gridCol>
                <a:gridCol w="567147">
                  <a:extLst>
                    <a:ext uri="{9D8B030D-6E8A-4147-A177-3AD203B41FA5}">
                      <a16:colId xmlns:a16="http://schemas.microsoft.com/office/drawing/2014/main" val="4124178060"/>
                    </a:ext>
                  </a:extLst>
                </a:gridCol>
                <a:gridCol w="567147">
                  <a:extLst>
                    <a:ext uri="{9D8B030D-6E8A-4147-A177-3AD203B41FA5}">
                      <a16:colId xmlns:a16="http://schemas.microsoft.com/office/drawing/2014/main" val="600509160"/>
                    </a:ext>
                  </a:extLst>
                </a:gridCol>
                <a:gridCol w="567147">
                  <a:extLst>
                    <a:ext uri="{9D8B030D-6E8A-4147-A177-3AD203B41FA5}">
                      <a16:colId xmlns:a16="http://schemas.microsoft.com/office/drawing/2014/main" val="1347713346"/>
                    </a:ext>
                  </a:extLst>
                </a:gridCol>
                <a:gridCol w="567147">
                  <a:extLst>
                    <a:ext uri="{9D8B030D-6E8A-4147-A177-3AD203B41FA5}">
                      <a16:colId xmlns:a16="http://schemas.microsoft.com/office/drawing/2014/main" val="2034063366"/>
                    </a:ext>
                  </a:extLst>
                </a:gridCol>
                <a:gridCol w="567147">
                  <a:extLst>
                    <a:ext uri="{9D8B030D-6E8A-4147-A177-3AD203B41FA5}">
                      <a16:colId xmlns:a16="http://schemas.microsoft.com/office/drawing/2014/main" val="3193941968"/>
                    </a:ext>
                  </a:extLst>
                </a:gridCol>
              </a:tblGrid>
              <a:tr h="617220">
                <a:tc gridSpan="4">
                  <a:txBody>
                    <a:body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139347171"/>
                  </a:ext>
                </a:extLst>
              </a:tr>
              <a:tr h="617220">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4">
                  <a:txBody>
                    <a:body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295421445"/>
                  </a:ext>
                </a:extLst>
              </a:tr>
              <a:tr h="617220">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4">
                  <a:txBody>
                    <a:body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711885527"/>
                  </a:ext>
                </a:extLst>
              </a:tr>
              <a:tr h="617220">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4">
                  <a:txBody>
                    <a:body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ctr"/>
                      <a:r>
                        <a:rPr lang="en-US" sz="2600" b="0" i="0" u="none" strike="noStrike">
                          <a:solidFill>
                            <a:srgbClr val="000000"/>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47650188"/>
                  </a:ext>
                </a:extLst>
              </a:tr>
            </a:tbl>
          </a:graphicData>
        </a:graphic>
      </p:graphicFrame>
      <p:sp>
        <p:nvSpPr>
          <p:cNvPr id="24" name="Down Arrow 23">
            <a:extLst>
              <a:ext uri="{FF2B5EF4-FFF2-40B4-BE49-F238E27FC236}">
                <a16:creationId xmlns:a16="http://schemas.microsoft.com/office/drawing/2014/main" id="{47EF69D8-D606-8F47-8D7C-1EE6785C114E}"/>
              </a:ext>
            </a:extLst>
          </p:cNvPr>
          <p:cNvSpPr/>
          <p:nvPr/>
        </p:nvSpPr>
        <p:spPr>
          <a:xfrm>
            <a:off x="8370473" y="5411533"/>
            <a:ext cx="579189" cy="113316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 name="TextBox 25">
            <a:extLst>
              <a:ext uri="{FF2B5EF4-FFF2-40B4-BE49-F238E27FC236}">
                <a16:creationId xmlns:a16="http://schemas.microsoft.com/office/drawing/2014/main" id="{B6B19155-129A-4A41-B2DB-9DA4FC19B475}"/>
              </a:ext>
            </a:extLst>
          </p:cNvPr>
          <p:cNvSpPr txBox="1"/>
          <p:nvPr/>
        </p:nvSpPr>
        <p:spPr>
          <a:xfrm>
            <a:off x="9389510" y="5308702"/>
            <a:ext cx="6823317" cy="1338828"/>
          </a:xfrm>
          <a:prstGeom prst="rect">
            <a:avLst/>
          </a:prstGeom>
          <a:noFill/>
        </p:spPr>
        <p:txBody>
          <a:bodyPr wrap="square" lIns="137160" tIns="68580" rIns="137160" bIns="6858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9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Split batch into </a:t>
            </a:r>
            <a:r>
              <a:rPr kumimoji="0" lang="en-US" sz="3900" b="0" i="0" u="none" strike="noStrike" kern="0" cap="none" spc="0" normalizeH="0" baseline="0" noProof="0" err="1">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microbatches</a:t>
            </a:r>
            <a:r>
              <a:rPr kumimoji="0" lang="en-US" sz="39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 and pipeline execution</a:t>
            </a:r>
          </a:p>
        </p:txBody>
      </p:sp>
      <p:sp>
        <p:nvSpPr>
          <p:cNvPr id="3" name="Title 2"/>
          <p:cNvSpPr>
            <a:spLocks noGrp="1"/>
          </p:cNvSpPr>
          <p:nvPr>
            <p:ph type="title"/>
          </p:nvPr>
        </p:nvSpPr>
        <p:spPr/>
        <p:txBody>
          <a:bodyPr/>
          <a:lstStyle/>
          <a:p>
            <a:r>
              <a:rPr lang="en-US"/>
              <a:t>PIPELINING</a:t>
            </a:r>
          </a:p>
        </p:txBody>
      </p:sp>
      <p:grpSp>
        <p:nvGrpSpPr>
          <p:cNvPr id="25" name="Group 24">
            <a:extLst>
              <a:ext uri="{FF2B5EF4-FFF2-40B4-BE49-F238E27FC236}">
                <a16:creationId xmlns:a16="http://schemas.microsoft.com/office/drawing/2014/main" id="{D00F7B7B-BD04-1F49-B107-1C1BFCE43219}"/>
              </a:ext>
            </a:extLst>
          </p:cNvPr>
          <p:cNvGrpSpPr/>
          <p:nvPr/>
        </p:nvGrpSpPr>
        <p:grpSpPr>
          <a:xfrm>
            <a:off x="3399238" y="6249293"/>
            <a:ext cx="2600291" cy="553998"/>
            <a:chOff x="764821" y="6178396"/>
            <a:chExt cx="1733527" cy="369332"/>
          </a:xfrm>
        </p:grpSpPr>
        <p:sp>
          <p:nvSpPr>
            <p:cNvPr id="27" name="TextBox 26">
              <a:extLst>
                <a:ext uri="{FF2B5EF4-FFF2-40B4-BE49-F238E27FC236}">
                  <a16:creationId xmlns:a16="http://schemas.microsoft.com/office/drawing/2014/main" id="{73E1CE61-613B-6146-B202-7307C6E82577}"/>
                </a:ext>
              </a:extLst>
            </p:cNvPr>
            <p:cNvSpPr txBox="1"/>
            <p:nvPr/>
          </p:nvSpPr>
          <p:spPr>
            <a:xfrm>
              <a:off x="764821" y="6178396"/>
              <a:ext cx="8432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Time</a:t>
              </a:r>
            </a:p>
          </p:txBody>
        </p:sp>
        <p:cxnSp>
          <p:nvCxnSpPr>
            <p:cNvPr id="40" name="Straight Arrow Connector 39">
              <a:extLst>
                <a:ext uri="{FF2B5EF4-FFF2-40B4-BE49-F238E27FC236}">
                  <a16:creationId xmlns:a16="http://schemas.microsoft.com/office/drawing/2014/main" id="{73E9898F-8A4E-9F41-B687-18A2B89AC227}"/>
                </a:ext>
              </a:extLst>
            </p:cNvPr>
            <p:cNvCxnSpPr>
              <a:cxnSpLocks/>
            </p:cNvCxnSpPr>
            <p:nvPr/>
          </p:nvCxnSpPr>
          <p:spPr>
            <a:xfrm>
              <a:off x="1640594" y="6372275"/>
              <a:ext cx="857754"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73E547E-CD5A-BA47-96A9-744E9531EC53}"/>
              </a:ext>
            </a:extLst>
          </p:cNvPr>
          <p:cNvGrpSpPr/>
          <p:nvPr/>
        </p:nvGrpSpPr>
        <p:grpSpPr>
          <a:xfrm>
            <a:off x="3421918" y="2035344"/>
            <a:ext cx="2600291" cy="553998"/>
            <a:chOff x="764821" y="6178396"/>
            <a:chExt cx="1733527" cy="369332"/>
          </a:xfrm>
        </p:grpSpPr>
        <p:sp>
          <p:nvSpPr>
            <p:cNvPr id="42" name="TextBox 41">
              <a:extLst>
                <a:ext uri="{FF2B5EF4-FFF2-40B4-BE49-F238E27FC236}">
                  <a16:creationId xmlns:a16="http://schemas.microsoft.com/office/drawing/2014/main" id="{C986BD33-3CC6-554E-92FB-FF841654E006}"/>
                </a:ext>
              </a:extLst>
            </p:cNvPr>
            <p:cNvSpPr txBox="1"/>
            <p:nvPr/>
          </p:nvSpPr>
          <p:spPr>
            <a:xfrm>
              <a:off x="764821" y="6178396"/>
              <a:ext cx="8432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Time</a:t>
              </a:r>
            </a:p>
          </p:txBody>
        </p:sp>
        <p:cxnSp>
          <p:nvCxnSpPr>
            <p:cNvPr id="43" name="Straight Arrow Connector 42">
              <a:extLst>
                <a:ext uri="{FF2B5EF4-FFF2-40B4-BE49-F238E27FC236}">
                  <a16:creationId xmlns:a16="http://schemas.microsoft.com/office/drawing/2014/main" id="{B25064D8-100D-2849-8E02-0B31F3F13EF7}"/>
                </a:ext>
              </a:extLst>
            </p:cNvPr>
            <p:cNvCxnSpPr>
              <a:cxnSpLocks/>
            </p:cNvCxnSpPr>
            <p:nvPr/>
          </p:nvCxnSpPr>
          <p:spPr>
            <a:xfrm>
              <a:off x="1640594" y="6372275"/>
              <a:ext cx="857754"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D4D6266D-3574-1E4A-8190-413E16B95FE5}"/>
              </a:ext>
            </a:extLst>
          </p:cNvPr>
          <p:cNvSpPr txBox="1"/>
          <p:nvPr/>
        </p:nvSpPr>
        <p:spPr>
          <a:xfrm>
            <a:off x="1101874" y="2648004"/>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1</a:t>
            </a:r>
          </a:p>
        </p:txBody>
      </p:sp>
      <p:sp>
        <p:nvSpPr>
          <p:cNvPr id="28" name="TextBox 27">
            <a:extLst>
              <a:ext uri="{FF2B5EF4-FFF2-40B4-BE49-F238E27FC236}">
                <a16:creationId xmlns:a16="http://schemas.microsoft.com/office/drawing/2014/main" id="{42A918C7-1B75-6C49-9AF1-8FD5693477D6}"/>
              </a:ext>
            </a:extLst>
          </p:cNvPr>
          <p:cNvSpPr txBox="1"/>
          <p:nvPr/>
        </p:nvSpPr>
        <p:spPr>
          <a:xfrm>
            <a:off x="1101874" y="3253721"/>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2</a:t>
            </a:r>
          </a:p>
        </p:txBody>
      </p:sp>
      <p:sp>
        <p:nvSpPr>
          <p:cNvPr id="29" name="TextBox 28">
            <a:extLst>
              <a:ext uri="{FF2B5EF4-FFF2-40B4-BE49-F238E27FC236}">
                <a16:creationId xmlns:a16="http://schemas.microsoft.com/office/drawing/2014/main" id="{65A81F20-53A7-8149-97B5-981434D85C7D}"/>
              </a:ext>
            </a:extLst>
          </p:cNvPr>
          <p:cNvSpPr txBox="1"/>
          <p:nvPr/>
        </p:nvSpPr>
        <p:spPr>
          <a:xfrm>
            <a:off x="1101874" y="3859437"/>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3</a:t>
            </a:r>
          </a:p>
        </p:txBody>
      </p:sp>
      <p:sp>
        <p:nvSpPr>
          <p:cNvPr id="30" name="TextBox 29">
            <a:extLst>
              <a:ext uri="{FF2B5EF4-FFF2-40B4-BE49-F238E27FC236}">
                <a16:creationId xmlns:a16="http://schemas.microsoft.com/office/drawing/2014/main" id="{C7024FA0-45C5-DD4B-83AE-11D01B506CEB}"/>
              </a:ext>
            </a:extLst>
          </p:cNvPr>
          <p:cNvSpPr txBox="1"/>
          <p:nvPr/>
        </p:nvSpPr>
        <p:spPr>
          <a:xfrm>
            <a:off x="1101874" y="4465154"/>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4</a:t>
            </a:r>
          </a:p>
        </p:txBody>
      </p:sp>
      <p:sp>
        <p:nvSpPr>
          <p:cNvPr id="31" name="TextBox 30">
            <a:extLst>
              <a:ext uri="{FF2B5EF4-FFF2-40B4-BE49-F238E27FC236}">
                <a16:creationId xmlns:a16="http://schemas.microsoft.com/office/drawing/2014/main" id="{34DEA1F4-7020-9A46-989F-55C1DF9EC157}"/>
              </a:ext>
            </a:extLst>
          </p:cNvPr>
          <p:cNvSpPr txBox="1"/>
          <p:nvPr/>
        </p:nvSpPr>
        <p:spPr>
          <a:xfrm>
            <a:off x="1101874" y="6831572"/>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1</a:t>
            </a:r>
          </a:p>
        </p:txBody>
      </p:sp>
      <p:sp>
        <p:nvSpPr>
          <p:cNvPr id="32" name="TextBox 31">
            <a:extLst>
              <a:ext uri="{FF2B5EF4-FFF2-40B4-BE49-F238E27FC236}">
                <a16:creationId xmlns:a16="http://schemas.microsoft.com/office/drawing/2014/main" id="{B227EE3F-6969-9B43-8904-1133F2F0A404}"/>
              </a:ext>
            </a:extLst>
          </p:cNvPr>
          <p:cNvSpPr txBox="1"/>
          <p:nvPr/>
        </p:nvSpPr>
        <p:spPr>
          <a:xfrm>
            <a:off x="1101874" y="7437288"/>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2</a:t>
            </a:r>
          </a:p>
        </p:txBody>
      </p:sp>
      <p:sp>
        <p:nvSpPr>
          <p:cNvPr id="44" name="TextBox 43">
            <a:extLst>
              <a:ext uri="{FF2B5EF4-FFF2-40B4-BE49-F238E27FC236}">
                <a16:creationId xmlns:a16="http://schemas.microsoft.com/office/drawing/2014/main" id="{D8F3439D-F02F-E146-B52D-AF6C22FC82C4}"/>
              </a:ext>
            </a:extLst>
          </p:cNvPr>
          <p:cNvSpPr txBox="1"/>
          <p:nvPr/>
        </p:nvSpPr>
        <p:spPr>
          <a:xfrm>
            <a:off x="1101874" y="8043005"/>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3</a:t>
            </a:r>
          </a:p>
        </p:txBody>
      </p:sp>
      <p:sp>
        <p:nvSpPr>
          <p:cNvPr id="45" name="TextBox 44">
            <a:extLst>
              <a:ext uri="{FF2B5EF4-FFF2-40B4-BE49-F238E27FC236}">
                <a16:creationId xmlns:a16="http://schemas.microsoft.com/office/drawing/2014/main" id="{F1C39CC1-D97A-0A4F-872B-C2329368ADB7}"/>
              </a:ext>
            </a:extLst>
          </p:cNvPr>
          <p:cNvSpPr txBox="1"/>
          <p:nvPr/>
        </p:nvSpPr>
        <p:spPr>
          <a:xfrm>
            <a:off x="1101874" y="8648721"/>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4</a:t>
            </a:r>
          </a:p>
        </p:txBody>
      </p:sp>
    </p:spTree>
    <p:extLst>
      <p:ext uri="{BB962C8B-B14F-4D97-AF65-F5344CB8AC3E}">
        <p14:creationId xmlns:p14="http://schemas.microsoft.com/office/powerpoint/2010/main" val="643623043"/>
      </p:ext>
    </p:extLst>
  </p:cSld>
  <p:clrMapOvr>
    <a:masterClrMapping/>
  </p:clrMapOvr>
  <mc:AlternateContent xmlns:mc="http://schemas.openxmlformats.org/markup-compatibility/2006" xmlns:p14="http://schemas.microsoft.com/office/powerpoint/2010/main">
    <mc:Choice Requires="p14">
      <p:transition spd="slow" p14:dur="2000" advTm="74719"/>
    </mc:Choice>
    <mc:Fallback xmlns="">
      <p:transition spd="slow" advTm="74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44" grpId="0"/>
      <p:bldP spid="4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57F201FA-47E9-694B-B49D-665B2D70AAC7}"/>
              </a:ext>
            </a:extLst>
          </p:cNvPr>
          <p:cNvGraphicFramePr>
            <a:graphicFrameLocks noGrp="1"/>
          </p:cNvGraphicFramePr>
          <p:nvPr/>
        </p:nvGraphicFramePr>
        <p:xfrm>
          <a:off x="3490837" y="6822366"/>
          <a:ext cx="13030203" cy="2468880"/>
        </p:xfrm>
        <a:graphic>
          <a:graphicData uri="http://schemas.openxmlformats.org/drawingml/2006/table">
            <a:tbl>
              <a:tblPr/>
              <a:tblGrid>
                <a:gridCol w="567765">
                  <a:extLst>
                    <a:ext uri="{9D8B030D-6E8A-4147-A177-3AD203B41FA5}">
                      <a16:colId xmlns:a16="http://schemas.microsoft.com/office/drawing/2014/main" val="2922027924"/>
                    </a:ext>
                  </a:extLst>
                </a:gridCol>
                <a:gridCol w="567765">
                  <a:extLst>
                    <a:ext uri="{9D8B030D-6E8A-4147-A177-3AD203B41FA5}">
                      <a16:colId xmlns:a16="http://schemas.microsoft.com/office/drawing/2014/main" val="1691161223"/>
                    </a:ext>
                  </a:extLst>
                </a:gridCol>
                <a:gridCol w="567765">
                  <a:extLst>
                    <a:ext uri="{9D8B030D-6E8A-4147-A177-3AD203B41FA5}">
                      <a16:colId xmlns:a16="http://schemas.microsoft.com/office/drawing/2014/main" val="2127171514"/>
                    </a:ext>
                  </a:extLst>
                </a:gridCol>
                <a:gridCol w="567765">
                  <a:extLst>
                    <a:ext uri="{9D8B030D-6E8A-4147-A177-3AD203B41FA5}">
                      <a16:colId xmlns:a16="http://schemas.microsoft.com/office/drawing/2014/main" val="1873508731"/>
                    </a:ext>
                  </a:extLst>
                </a:gridCol>
                <a:gridCol w="567765">
                  <a:extLst>
                    <a:ext uri="{9D8B030D-6E8A-4147-A177-3AD203B41FA5}">
                      <a16:colId xmlns:a16="http://schemas.microsoft.com/office/drawing/2014/main" val="3358219802"/>
                    </a:ext>
                  </a:extLst>
                </a:gridCol>
                <a:gridCol w="567765">
                  <a:extLst>
                    <a:ext uri="{9D8B030D-6E8A-4147-A177-3AD203B41FA5}">
                      <a16:colId xmlns:a16="http://schemas.microsoft.com/office/drawing/2014/main" val="4279158581"/>
                    </a:ext>
                  </a:extLst>
                </a:gridCol>
                <a:gridCol w="567765">
                  <a:extLst>
                    <a:ext uri="{9D8B030D-6E8A-4147-A177-3AD203B41FA5}">
                      <a16:colId xmlns:a16="http://schemas.microsoft.com/office/drawing/2014/main" val="2597849878"/>
                    </a:ext>
                  </a:extLst>
                </a:gridCol>
                <a:gridCol w="567765">
                  <a:extLst>
                    <a:ext uri="{9D8B030D-6E8A-4147-A177-3AD203B41FA5}">
                      <a16:colId xmlns:a16="http://schemas.microsoft.com/office/drawing/2014/main" val="3458664993"/>
                    </a:ext>
                  </a:extLst>
                </a:gridCol>
                <a:gridCol w="567765">
                  <a:extLst>
                    <a:ext uri="{9D8B030D-6E8A-4147-A177-3AD203B41FA5}">
                      <a16:colId xmlns:a16="http://schemas.microsoft.com/office/drawing/2014/main" val="3448905494"/>
                    </a:ext>
                  </a:extLst>
                </a:gridCol>
                <a:gridCol w="567765">
                  <a:extLst>
                    <a:ext uri="{9D8B030D-6E8A-4147-A177-3AD203B41FA5}">
                      <a16:colId xmlns:a16="http://schemas.microsoft.com/office/drawing/2014/main" val="2190993900"/>
                    </a:ext>
                  </a:extLst>
                </a:gridCol>
                <a:gridCol w="564216">
                  <a:extLst>
                    <a:ext uri="{9D8B030D-6E8A-4147-A177-3AD203B41FA5}">
                      <a16:colId xmlns:a16="http://schemas.microsoft.com/office/drawing/2014/main" val="3302875613"/>
                    </a:ext>
                  </a:extLst>
                </a:gridCol>
                <a:gridCol w="564216">
                  <a:extLst>
                    <a:ext uri="{9D8B030D-6E8A-4147-A177-3AD203B41FA5}">
                      <a16:colId xmlns:a16="http://schemas.microsoft.com/office/drawing/2014/main" val="3097365389"/>
                    </a:ext>
                  </a:extLst>
                </a:gridCol>
                <a:gridCol w="567765">
                  <a:extLst>
                    <a:ext uri="{9D8B030D-6E8A-4147-A177-3AD203B41FA5}">
                      <a16:colId xmlns:a16="http://schemas.microsoft.com/office/drawing/2014/main" val="1204246050"/>
                    </a:ext>
                  </a:extLst>
                </a:gridCol>
                <a:gridCol w="564216">
                  <a:extLst>
                    <a:ext uri="{9D8B030D-6E8A-4147-A177-3AD203B41FA5}">
                      <a16:colId xmlns:a16="http://schemas.microsoft.com/office/drawing/2014/main" val="1598470485"/>
                    </a:ext>
                  </a:extLst>
                </a:gridCol>
                <a:gridCol w="564216">
                  <a:extLst>
                    <a:ext uri="{9D8B030D-6E8A-4147-A177-3AD203B41FA5}">
                      <a16:colId xmlns:a16="http://schemas.microsoft.com/office/drawing/2014/main" val="1646571399"/>
                    </a:ext>
                  </a:extLst>
                </a:gridCol>
                <a:gridCol w="567765">
                  <a:extLst>
                    <a:ext uri="{9D8B030D-6E8A-4147-A177-3AD203B41FA5}">
                      <a16:colId xmlns:a16="http://schemas.microsoft.com/office/drawing/2014/main" val="3908111037"/>
                    </a:ext>
                  </a:extLst>
                </a:gridCol>
                <a:gridCol w="564216">
                  <a:extLst>
                    <a:ext uri="{9D8B030D-6E8A-4147-A177-3AD203B41FA5}">
                      <a16:colId xmlns:a16="http://schemas.microsoft.com/office/drawing/2014/main" val="2631198718"/>
                    </a:ext>
                  </a:extLst>
                </a:gridCol>
                <a:gridCol w="564216">
                  <a:extLst>
                    <a:ext uri="{9D8B030D-6E8A-4147-A177-3AD203B41FA5}">
                      <a16:colId xmlns:a16="http://schemas.microsoft.com/office/drawing/2014/main" val="3675536810"/>
                    </a:ext>
                  </a:extLst>
                </a:gridCol>
                <a:gridCol w="567765">
                  <a:extLst>
                    <a:ext uri="{9D8B030D-6E8A-4147-A177-3AD203B41FA5}">
                      <a16:colId xmlns:a16="http://schemas.microsoft.com/office/drawing/2014/main" val="3529774626"/>
                    </a:ext>
                  </a:extLst>
                </a:gridCol>
                <a:gridCol w="564216">
                  <a:extLst>
                    <a:ext uri="{9D8B030D-6E8A-4147-A177-3AD203B41FA5}">
                      <a16:colId xmlns:a16="http://schemas.microsoft.com/office/drawing/2014/main" val="1030032808"/>
                    </a:ext>
                  </a:extLst>
                </a:gridCol>
                <a:gridCol w="564216">
                  <a:extLst>
                    <a:ext uri="{9D8B030D-6E8A-4147-A177-3AD203B41FA5}">
                      <a16:colId xmlns:a16="http://schemas.microsoft.com/office/drawing/2014/main" val="2987293213"/>
                    </a:ext>
                  </a:extLst>
                </a:gridCol>
                <a:gridCol w="567765">
                  <a:extLst>
                    <a:ext uri="{9D8B030D-6E8A-4147-A177-3AD203B41FA5}">
                      <a16:colId xmlns:a16="http://schemas.microsoft.com/office/drawing/2014/main" val="2109398179"/>
                    </a:ext>
                  </a:extLst>
                </a:gridCol>
                <a:gridCol w="567765">
                  <a:extLst>
                    <a:ext uri="{9D8B030D-6E8A-4147-A177-3AD203B41FA5}">
                      <a16:colId xmlns:a16="http://schemas.microsoft.com/office/drawing/2014/main" val="1995138098"/>
                    </a:ext>
                  </a:extLst>
                </a:gridCol>
              </a:tblGrid>
              <a:tr h="617220">
                <a:tc>
                  <a:txBody>
                    <a:body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863574729"/>
                  </a:ext>
                </a:extLst>
              </a:tr>
              <a:tr h="617220">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4004384531"/>
                  </a:ext>
                </a:extLst>
              </a:tr>
              <a:tr h="617220">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gridSpan="2">
                  <a:txBody>
                    <a:body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795684279"/>
                  </a:ext>
                </a:extLst>
              </a:tr>
              <a:tr h="617220">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gridSpan="2">
                  <a:txBody>
                    <a:body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gridSpan="2">
                  <a:txBody>
                    <a:body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gridSpan="2">
                  <a:txBody>
                    <a:body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FFFFFF"/>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gridSpan="2">
                  <a:txBody>
                    <a:bodyPr/>
                    <a:lstStyle/>
                    <a:p>
                      <a:pPr algn="ctr" fontAlgn="ctr"/>
                      <a:r>
                        <a:rPr lang="en-US" sz="2700" b="0" i="0" u="none" strike="noStrike">
                          <a:solidFill>
                            <a:srgbClr val="000000"/>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008505990"/>
                  </a:ext>
                </a:extLst>
              </a:tr>
            </a:tbl>
          </a:graphicData>
        </a:graphic>
      </p:graphicFrame>
      <p:graphicFrame>
        <p:nvGraphicFramePr>
          <p:cNvPr id="22" name="Table 21">
            <a:extLst>
              <a:ext uri="{FF2B5EF4-FFF2-40B4-BE49-F238E27FC236}">
                <a16:creationId xmlns:a16="http://schemas.microsoft.com/office/drawing/2014/main" id="{76F36925-1391-8846-A06E-3F5764E83006}"/>
              </a:ext>
            </a:extLst>
          </p:cNvPr>
          <p:cNvGraphicFramePr>
            <a:graphicFrameLocks noGrp="1"/>
          </p:cNvGraphicFramePr>
          <p:nvPr/>
        </p:nvGraphicFramePr>
        <p:xfrm>
          <a:off x="3490831" y="2619329"/>
          <a:ext cx="13030197" cy="2468880"/>
        </p:xfrm>
        <a:graphic>
          <a:graphicData uri="http://schemas.openxmlformats.org/drawingml/2006/table">
            <a:tbl>
              <a:tblPr/>
              <a:tblGrid>
                <a:gridCol w="563601">
                  <a:extLst>
                    <a:ext uri="{9D8B030D-6E8A-4147-A177-3AD203B41FA5}">
                      <a16:colId xmlns:a16="http://schemas.microsoft.com/office/drawing/2014/main" val="2942081769"/>
                    </a:ext>
                  </a:extLst>
                </a:gridCol>
                <a:gridCol w="563601">
                  <a:extLst>
                    <a:ext uri="{9D8B030D-6E8A-4147-A177-3AD203B41FA5}">
                      <a16:colId xmlns:a16="http://schemas.microsoft.com/office/drawing/2014/main" val="1763210178"/>
                    </a:ext>
                  </a:extLst>
                </a:gridCol>
                <a:gridCol w="563601">
                  <a:extLst>
                    <a:ext uri="{9D8B030D-6E8A-4147-A177-3AD203B41FA5}">
                      <a16:colId xmlns:a16="http://schemas.microsoft.com/office/drawing/2014/main" val="1084574587"/>
                    </a:ext>
                  </a:extLst>
                </a:gridCol>
                <a:gridCol w="563601">
                  <a:extLst>
                    <a:ext uri="{9D8B030D-6E8A-4147-A177-3AD203B41FA5}">
                      <a16:colId xmlns:a16="http://schemas.microsoft.com/office/drawing/2014/main" val="328448625"/>
                    </a:ext>
                  </a:extLst>
                </a:gridCol>
                <a:gridCol w="567147">
                  <a:extLst>
                    <a:ext uri="{9D8B030D-6E8A-4147-A177-3AD203B41FA5}">
                      <a16:colId xmlns:a16="http://schemas.microsoft.com/office/drawing/2014/main" val="341591262"/>
                    </a:ext>
                  </a:extLst>
                </a:gridCol>
                <a:gridCol w="567147">
                  <a:extLst>
                    <a:ext uri="{9D8B030D-6E8A-4147-A177-3AD203B41FA5}">
                      <a16:colId xmlns:a16="http://schemas.microsoft.com/office/drawing/2014/main" val="4211512656"/>
                    </a:ext>
                  </a:extLst>
                </a:gridCol>
                <a:gridCol w="567147">
                  <a:extLst>
                    <a:ext uri="{9D8B030D-6E8A-4147-A177-3AD203B41FA5}">
                      <a16:colId xmlns:a16="http://schemas.microsoft.com/office/drawing/2014/main" val="459953466"/>
                    </a:ext>
                  </a:extLst>
                </a:gridCol>
                <a:gridCol w="567147">
                  <a:extLst>
                    <a:ext uri="{9D8B030D-6E8A-4147-A177-3AD203B41FA5}">
                      <a16:colId xmlns:a16="http://schemas.microsoft.com/office/drawing/2014/main" val="3933915988"/>
                    </a:ext>
                  </a:extLst>
                </a:gridCol>
                <a:gridCol w="567147">
                  <a:extLst>
                    <a:ext uri="{9D8B030D-6E8A-4147-A177-3AD203B41FA5}">
                      <a16:colId xmlns:a16="http://schemas.microsoft.com/office/drawing/2014/main" val="3172655911"/>
                    </a:ext>
                  </a:extLst>
                </a:gridCol>
                <a:gridCol w="567147">
                  <a:extLst>
                    <a:ext uri="{9D8B030D-6E8A-4147-A177-3AD203B41FA5}">
                      <a16:colId xmlns:a16="http://schemas.microsoft.com/office/drawing/2014/main" val="1307183144"/>
                    </a:ext>
                  </a:extLst>
                </a:gridCol>
                <a:gridCol w="567147">
                  <a:extLst>
                    <a:ext uri="{9D8B030D-6E8A-4147-A177-3AD203B41FA5}">
                      <a16:colId xmlns:a16="http://schemas.microsoft.com/office/drawing/2014/main" val="529078552"/>
                    </a:ext>
                  </a:extLst>
                </a:gridCol>
                <a:gridCol w="567147">
                  <a:extLst>
                    <a:ext uri="{9D8B030D-6E8A-4147-A177-3AD203B41FA5}">
                      <a16:colId xmlns:a16="http://schemas.microsoft.com/office/drawing/2014/main" val="1148566128"/>
                    </a:ext>
                  </a:extLst>
                </a:gridCol>
                <a:gridCol w="567147">
                  <a:extLst>
                    <a:ext uri="{9D8B030D-6E8A-4147-A177-3AD203B41FA5}">
                      <a16:colId xmlns:a16="http://schemas.microsoft.com/office/drawing/2014/main" val="890032844"/>
                    </a:ext>
                  </a:extLst>
                </a:gridCol>
                <a:gridCol w="567147">
                  <a:extLst>
                    <a:ext uri="{9D8B030D-6E8A-4147-A177-3AD203B41FA5}">
                      <a16:colId xmlns:a16="http://schemas.microsoft.com/office/drawing/2014/main" val="3483467154"/>
                    </a:ext>
                  </a:extLst>
                </a:gridCol>
                <a:gridCol w="567147">
                  <a:extLst>
                    <a:ext uri="{9D8B030D-6E8A-4147-A177-3AD203B41FA5}">
                      <a16:colId xmlns:a16="http://schemas.microsoft.com/office/drawing/2014/main" val="249868932"/>
                    </a:ext>
                  </a:extLst>
                </a:gridCol>
                <a:gridCol w="567147">
                  <a:extLst>
                    <a:ext uri="{9D8B030D-6E8A-4147-A177-3AD203B41FA5}">
                      <a16:colId xmlns:a16="http://schemas.microsoft.com/office/drawing/2014/main" val="1157815368"/>
                    </a:ext>
                  </a:extLst>
                </a:gridCol>
                <a:gridCol w="567147">
                  <a:extLst>
                    <a:ext uri="{9D8B030D-6E8A-4147-A177-3AD203B41FA5}">
                      <a16:colId xmlns:a16="http://schemas.microsoft.com/office/drawing/2014/main" val="3885844635"/>
                    </a:ext>
                  </a:extLst>
                </a:gridCol>
                <a:gridCol w="567147">
                  <a:extLst>
                    <a:ext uri="{9D8B030D-6E8A-4147-A177-3AD203B41FA5}">
                      <a16:colId xmlns:a16="http://schemas.microsoft.com/office/drawing/2014/main" val="2768607293"/>
                    </a:ext>
                  </a:extLst>
                </a:gridCol>
                <a:gridCol w="567147">
                  <a:extLst>
                    <a:ext uri="{9D8B030D-6E8A-4147-A177-3AD203B41FA5}">
                      <a16:colId xmlns:a16="http://schemas.microsoft.com/office/drawing/2014/main" val="4124178060"/>
                    </a:ext>
                  </a:extLst>
                </a:gridCol>
                <a:gridCol w="567147">
                  <a:extLst>
                    <a:ext uri="{9D8B030D-6E8A-4147-A177-3AD203B41FA5}">
                      <a16:colId xmlns:a16="http://schemas.microsoft.com/office/drawing/2014/main" val="600509160"/>
                    </a:ext>
                  </a:extLst>
                </a:gridCol>
                <a:gridCol w="567147">
                  <a:extLst>
                    <a:ext uri="{9D8B030D-6E8A-4147-A177-3AD203B41FA5}">
                      <a16:colId xmlns:a16="http://schemas.microsoft.com/office/drawing/2014/main" val="1347713346"/>
                    </a:ext>
                  </a:extLst>
                </a:gridCol>
                <a:gridCol w="567147">
                  <a:extLst>
                    <a:ext uri="{9D8B030D-6E8A-4147-A177-3AD203B41FA5}">
                      <a16:colId xmlns:a16="http://schemas.microsoft.com/office/drawing/2014/main" val="2034063366"/>
                    </a:ext>
                  </a:extLst>
                </a:gridCol>
                <a:gridCol w="567147">
                  <a:extLst>
                    <a:ext uri="{9D8B030D-6E8A-4147-A177-3AD203B41FA5}">
                      <a16:colId xmlns:a16="http://schemas.microsoft.com/office/drawing/2014/main" val="3193941968"/>
                    </a:ext>
                  </a:extLst>
                </a:gridCol>
              </a:tblGrid>
              <a:tr h="617220">
                <a:tc gridSpan="4">
                  <a:txBody>
                    <a:body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139347171"/>
                  </a:ext>
                </a:extLst>
              </a:tr>
              <a:tr h="617220">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4">
                  <a:txBody>
                    <a:body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295421445"/>
                  </a:ext>
                </a:extLst>
              </a:tr>
              <a:tr h="617220">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4">
                  <a:txBody>
                    <a:body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711885527"/>
                  </a:ext>
                </a:extLst>
              </a:tr>
              <a:tr h="617220">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4">
                  <a:txBody>
                    <a:body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ctr"/>
                      <a:r>
                        <a:rPr lang="en-US" sz="2600" b="0" i="0" u="none" strike="noStrike">
                          <a:solidFill>
                            <a:srgbClr val="000000"/>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47650188"/>
                  </a:ext>
                </a:extLst>
              </a:tr>
            </a:tbl>
          </a:graphicData>
        </a:graphic>
      </p:graphicFrame>
      <p:sp>
        <p:nvSpPr>
          <p:cNvPr id="24" name="Down Arrow 23">
            <a:extLst>
              <a:ext uri="{FF2B5EF4-FFF2-40B4-BE49-F238E27FC236}">
                <a16:creationId xmlns:a16="http://schemas.microsoft.com/office/drawing/2014/main" id="{95F01B62-A889-FB4B-9276-7DB96E030656}"/>
              </a:ext>
            </a:extLst>
          </p:cNvPr>
          <p:cNvSpPr/>
          <p:nvPr/>
        </p:nvSpPr>
        <p:spPr>
          <a:xfrm>
            <a:off x="8370473" y="5411533"/>
            <a:ext cx="579189" cy="113316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 name="TextBox 25">
            <a:extLst>
              <a:ext uri="{FF2B5EF4-FFF2-40B4-BE49-F238E27FC236}">
                <a16:creationId xmlns:a16="http://schemas.microsoft.com/office/drawing/2014/main" id="{0A0EA2EF-4DBD-EC42-AD89-7D166682E25C}"/>
              </a:ext>
            </a:extLst>
          </p:cNvPr>
          <p:cNvSpPr txBox="1"/>
          <p:nvPr/>
        </p:nvSpPr>
        <p:spPr>
          <a:xfrm>
            <a:off x="9389510" y="5308702"/>
            <a:ext cx="6823317" cy="1338828"/>
          </a:xfrm>
          <a:prstGeom prst="rect">
            <a:avLst/>
          </a:prstGeom>
          <a:noFill/>
        </p:spPr>
        <p:txBody>
          <a:bodyPr wrap="square" lIns="137160" tIns="68580" rIns="137160" bIns="6858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9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Split batch into </a:t>
            </a:r>
            <a:r>
              <a:rPr kumimoji="0" lang="en-US" sz="3900" b="0" i="0" u="none" strike="noStrike" kern="0" cap="none" spc="0" normalizeH="0" baseline="0" noProof="0" err="1">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microbatches</a:t>
            </a:r>
            <a:r>
              <a:rPr kumimoji="0" lang="en-US" sz="39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 and pipeline execution</a:t>
            </a:r>
          </a:p>
        </p:txBody>
      </p:sp>
      <p:sp>
        <p:nvSpPr>
          <p:cNvPr id="3" name="Title 2"/>
          <p:cNvSpPr>
            <a:spLocks noGrp="1"/>
          </p:cNvSpPr>
          <p:nvPr>
            <p:ph type="title"/>
          </p:nvPr>
        </p:nvSpPr>
        <p:spPr/>
        <p:txBody>
          <a:bodyPr/>
          <a:lstStyle/>
          <a:p>
            <a:r>
              <a:rPr lang="en-US"/>
              <a:t>PIPELINING</a:t>
            </a:r>
          </a:p>
        </p:txBody>
      </p:sp>
      <p:grpSp>
        <p:nvGrpSpPr>
          <p:cNvPr id="25" name="Group 24">
            <a:extLst>
              <a:ext uri="{FF2B5EF4-FFF2-40B4-BE49-F238E27FC236}">
                <a16:creationId xmlns:a16="http://schemas.microsoft.com/office/drawing/2014/main" id="{D00F7B7B-BD04-1F49-B107-1C1BFCE43219}"/>
              </a:ext>
            </a:extLst>
          </p:cNvPr>
          <p:cNvGrpSpPr/>
          <p:nvPr/>
        </p:nvGrpSpPr>
        <p:grpSpPr>
          <a:xfrm>
            <a:off x="3399238" y="6249293"/>
            <a:ext cx="2600291" cy="553998"/>
            <a:chOff x="764821" y="6178396"/>
            <a:chExt cx="1733527" cy="369332"/>
          </a:xfrm>
        </p:grpSpPr>
        <p:sp>
          <p:nvSpPr>
            <p:cNvPr id="27" name="TextBox 26">
              <a:extLst>
                <a:ext uri="{FF2B5EF4-FFF2-40B4-BE49-F238E27FC236}">
                  <a16:creationId xmlns:a16="http://schemas.microsoft.com/office/drawing/2014/main" id="{73E1CE61-613B-6146-B202-7307C6E82577}"/>
                </a:ext>
              </a:extLst>
            </p:cNvPr>
            <p:cNvSpPr txBox="1"/>
            <p:nvPr/>
          </p:nvSpPr>
          <p:spPr>
            <a:xfrm>
              <a:off x="764821" y="6178396"/>
              <a:ext cx="8432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Time</a:t>
              </a:r>
            </a:p>
          </p:txBody>
        </p:sp>
        <p:cxnSp>
          <p:nvCxnSpPr>
            <p:cNvPr id="40" name="Straight Arrow Connector 39">
              <a:extLst>
                <a:ext uri="{FF2B5EF4-FFF2-40B4-BE49-F238E27FC236}">
                  <a16:creationId xmlns:a16="http://schemas.microsoft.com/office/drawing/2014/main" id="{73E9898F-8A4E-9F41-B687-18A2B89AC227}"/>
                </a:ext>
              </a:extLst>
            </p:cNvPr>
            <p:cNvCxnSpPr>
              <a:cxnSpLocks/>
            </p:cNvCxnSpPr>
            <p:nvPr/>
          </p:nvCxnSpPr>
          <p:spPr>
            <a:xfrm>
              <a:off x="1640594" y="6372275"/>
              <a:ext cx="857754"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73E547E-CD5A-BA47-96A9-744E9531EC53}"/>
              </a:ext>
            </a:extLst>
          </p:cNvPr>
          <p:cNvGrpSpPr/>
          <p:nvPr/>
        </p:nvGrpSpPr>
        <p:grpSpPr>
          <a:xfrm>
            <a:off x="3421918" y="2035344"/>
            <a:ext cx="2600291" cy="553998"/>
            <a:chOff x="764821" y="6178396"/>
            <a:chExt cx="1733527" cy="369332"/>
          </a:xfrm>
        </p:grpSpPr>
        <p:sp>
          <p:nvSpPr>
            <p:cNvPr id="42" name="TextBox 41">
              <a:extLst>
                <a:ext uri="{FF2B5EF4-FFF2-40B4-BE49-F238E27FC236}">
                  <a16:creationId xmlns:a16="http://schemas.microsoft.com/office/drawing/2014/main" id="{C986BD33-3CC6-554E-92FB-FF841654E006}"/>
                </a:ext>
              </a:extLst>
            </p:cNvPr>
            <p:cNvSpPr txBox="1"/>
            <p:nvPr/>
          </p:nvSpPr>
          <p:spPr>
            <a:xfrm>
              <a:off x="764821" y="6178396"/>
              <a:ext cx="8432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Time</a:t>
              </a:r>
            </a:p>
          </p:txBody>
        </p:sp>
        <p:cxnSp>
          <p:nvCxnSpPr>
            <p:cNvPr id="43" name="Straight Arrow Connector 42">
              <a:extLst>
                <a:ext uri="{FF2B5EF4-FFF2-40B4-BE49-F238E27FC236}">
                  <a16:creationId xmlns:a16="http://schemas.microsoft.com/office/drawing/2014/main" id="{B25064D8-100D-2849-8E02-0B31F3F13EF7}"/>
                </a:ext>
              </a:extLst>
            </p:cNvPr>
            <p:cNvCxnSpPr>
              <a:cxnSpLocks/>
            </p:cNvCxnSpPr>
            <p:nvPr/>
          </p:nvCxnSpPr>
          <p:spPr>
            <a:xfrm>
              <a:off x="1640594" y="6372275"/>
              <a:ext cx="857754"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D4D6266D-3574-1E4A-8190-413E16B95FE5}"/>
              </a:ext>
            </a:extLst>
          </p:cNvPr>
          <p:cNvSpPr txBox="1"/>
          <p:nvPr/>
        </p:nvSpPr>
        <p:spPr>
          <a:xfrm>
            <a:off x="1101874" y="2648004"/>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1</a:t>
            </a:r>
          </a:p>
        </p:txBody>
      </p:sp>
      <p:sp>
        <p:nvSpPr>
          <p:cNvPr id="28" name="TextBox 27">
            <a:extLst>
              <a:ext uri="{FF2B5EF4-FFF2-40B4-BE49-F238E27FC236}">
                <a16:creationId xmlns:a16="http://schemas.microsoft.com/office/drawing/2014/main" id="{42A918C7-1B75-6C49-9AF1-8FD5693477D6}"/>
              </a:ext>
            </a:extLst>
          </p:cNvPr>
          <p:cNvSpPr txBox="1"/>
          <p:nvPr/>
        </p:nvSpPr>
        <p:spPr>
          <a:xfrm>
            <a:off x="1101874" y="3253721"/>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2</a:t>
            </a:r>
          </a:p>
        </p:txBody>
      </p:sp>
      <p:sp>
        <p:nvSpPr>
          <p:cNvPr id="29" name="TextBox 28">
            <a:extLst>
              <a:ext uri="{FF2B5EF4-FFF2-40B4-BE49-F238E27FC236}">
                <a16:creationId xmlns:a16="http://schemas.microsoft.com/office/drawing/2014/main" id="{65A81F20-53A7-8149-97B5-981434D85C7D}"/>
              </a:ext>
            </a:extLst>
          </p:cNvPr>
          <p:cNvSpPr txBox="1"/>
          <p:nvPr/>
        </p:nvSpPr>
        <p:spPr>
          <a:xfrm>
            <a:off x="1101874" y="3859437"/>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3</a:t>
            </a:r>
          </a:p>
        </p:txBody>
      </p:sp>
      <p:sp>
        <p:nvSpPr>
          <p:cNvPr id="30" name="TextBox 29">
            <a:extLst>
              <a:ext uri="{FF2B5EF4-FFF2-40B4-BE49-F238E27FC236}">
                <a16:creationId xmlns:a16="http://schemas.microsoft.com/office/drawing/2014/main" id="{C7024FA0-45C5-DD4B-83AE-11D01B506CEB}"/>
              </a:ext>
            </a:extLst>
          </p:cNvPr>
          <p:cNvSpPr txBox="1"/>
          <p:nvPr/>
        </p:nvSpPr>
        <p:spPr>
          <a:xfrm>
            <a:off x="1101874" y="4465154"/>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4</a:t>
            </a:r>
          </a:p>
        </p:txBody>
      </p:sp>
      <p:sp>
        <p:nvSpPr>
          <p:cNvPr id="31" name="TextBox 30">
            <a:extLst>
              <a:ext uri="{FF2B5EF4-FFF2-40B4-BE49-F238E27FC236}">
                <a16:creationId xmlns:a16="http://schemas.microsoft.com/office/drawing/2014/main" id="{34DEA1F4-7020-9A46-989F-55C1DF9EC157}"/>
              </a:ext>
            </a:extLst>
          </p:cNvPr>
          <p:cNvSpPr txBox="1"/>
          <p:nvPr/>
        </p:nvSpPr>
        <p:spPr>
          <a:xfrm>
            <a:off x="1101874" y="6831572"/>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1</a:t>
            </a:r>
          </a:p>
        </p:txBody>
      </p:sp>
      <p:sp>
        <p:nvSpPr>
          <p:cNvPr id="32" name="TextBox 31">
            <a:extLst>
              <a:ext uri="{FF2B5EF4-FFF2-40B4-BE49-F238E27FC236}">
                <a16:creationId xmlns:a16="http://schemas.microsoft.com/office/drawing/2014/main" id="{B227EE3F-6969-9B43-8904-1133F2F0A404}"/>
              </a:ext>
            </a:extLst>
          </p:cNvPr>
          <p:cNvSpPr txBox="1"/>
          <p:nvPr/>
        </p:nvSpPr>
        <p:spPr>
          <a:xfrm>
            <a:off x="1101874" y="7437288"/>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2</a:t>
            </a:r>
          </a:p>
        </p:txBody>
      </p:sp>
      <p:sp>
        <p:nvSpPr>
          <p:cNvPr id="44" name="TextBox 43">
            <a:extLst>
              <a:ext uri="{FF2B5EF4-FFF2-40B4-BE49-F238E27FC236}">
                <a16:creationId xmlns:a16="http://schemas.microsoft.com/office/drawing/2014/main" id="{D8F3439D-F02F-E146-B52D-AF6C22FC82C4}"/>
              </a:ext>
            </a:extLst>
          </p:cNvPr>
          <p:cNvSpPr txBox="1"/>
          <p:nvPr/>
        </p:nvSpPr>
        <p:spPr>
          <a:xfrm>
            <a:off x="1101874" y="8043005"/>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3</a:t>
            </a:r>
          </a:p>
        </p:txBody>
      </p:sp>
      <p:sp>
        <p:nvSpPr>
          <p:cNvPr id="45" name="TextBox 44">
            <a:extLst>
              <a:ext uri="{FF2B5EF4-FFF2-40B4-BE49-F238E27FC236}">
                <a16:creationId xmlns:a16="http://schemas.microsoft.com/office/drawing/2014/main" id="{F1C39CC1-D97A-0A4F-872B-C2329368ADB7}"/>
              </a:ext>
            </a:extLst>
          </p:cNvPr>
          <p:cNvSpPr txBox="1"/>
          <p:nvPr/>
        </p:nvSpPr>
        <p:spPr>
          <a:xfrm>
            <a:off x="1101874" y="8648721"/>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4</a:t>
            </a:r>
          </a:p>
        </p:txBody>
      </p:sp>
    </p:spTree>
    <p:extLst>
      <p:ext uri="{BB962C8B-B14F-4D97-AF65-F5344CB8AC3E}">
        <p14:creationId xmlns:p14="http://schemas.microsoft.com/office/powerpoint/2010/main" val="4153862792"/>
      </p:ext>
    </p:extLst>
  </p:cSld>
  <p:clrMapOvr>
    <a:masterClrMapping/>
  </p:clrMapOvr>
  <mc:AlternateContent xmlns:mc="http://schemas.openxmlformats.org/markup-compatibility/2006" xmlns:p14="http://schemas.microsoft.com/office/powerpoint/2010/main">
    <mc:Choice Requires="p14">
      <p:transition spd="slow" p14:dur="2000" advTm="74719"/>
    </mc:Choice>
    <mc:Fallback xmlns="">
      <p:transition spd="slow" advTm="74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44" grpId="0"/>
      <p:bldP spid="4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E07F8FE-0335-AE47-8D96-87668B478A76}"/>
              </a:ext>
            </a:extLst>
          </p:cNvPr>
          <p:cNvGraphicFramePr>
            <a:graphicFrameLocks noGrp="1"/>
          </p:cNvGraphicFramePr>
          <p:nvPr/>
        </p:nvGraphicFramePr>
        <p:xfrm>
          <a:off x="3490837" y="6822366"/>
          <a:ext cx="13030203" cy="2468880"/>
        </p:xfrm>
        <a:graphic>
          <a:graphicData uri="http://schemas.openxmlformats.org/drawingml/2006/table">
            <a:tbl>
              <a:tblPr/>
              <a:tblGrid>
                <a:gridCol w="567765">
                  <a:extLst>
                    <a:ext uri="{9D8B030D-6E8A-4147-A177-3AD203B41FA5}">
                      <a16:colId xmlns:a16="http://schemas.microsoft.com/office/drawing/2014/main" val="3332326544"/>
                    </a:ext>
                  </a:extLst>
                </a:gridCol>
                <a:gridCol w="567765">
                  <a:extLst>
                    <a:ext uri="{9D8B030D-6E8A-4147-A177-3AD203B41FA5}">
                      <a16:colId xmlns:a16="http://schemas.microsoft.com/office/drawing/2014/main" val="118580706"/>
                    </a:ext>
                  </a:extLst>
                </a:gridCol>
                <a:gridCol w="567765">
                  <a:extLst>
                    <a:ext uri="{9D8B030D-6E8A-4147-A177-3AD203B41FA5}">
                      <a16:colId xmlns:a16="http://schemas.microsoft.com/office/drawing/2014/main" val="3373950543"/>
                    </a:ext>
                  </a:extLst>
                </a:gridCol>
                <a:gridCol w="567765">
                  <a:extLst>
                    <a:ext uri="{9D8B030D-6E8A-4147-A177-3AD203B41FA5}">
                      <a16:colId xmlns:a16="http://schemas.microsoft.com/office/drawing/2014/main" val="3259103215"/>
                    </a:ext>
                  </a:extLst>
                </a:gridCol>
                <a:gridCol w="567765">
                  <a:extLst>
                    <a:ext uri="{9D8B030D-6E8A-4147-A177-3AD203B41FA5}">
                      <a16:colId xmlns:a16="http://schemas.microsoft.com/office/drawing/2014/main" val="362755092"/>
                    </a:ext>
                  </a:extLst>
                </a:gridCol>
                <a:gridCol w="567765">
                  <a:extLst>
                    <a:ext uri="{9D8B030D-6E8A-4147-A177-3AD203B41FA5}">
                      <a16:colId xmlns:a16="http://schemas.microsoft.com/office/drawing/2014/main" val="1764696134"/>
                    </a:ext>
                  </a:extLst>
                </a:gridCol>
                <a:gridCol w="567765">
                  <a:extLst>
                    <a:ext uri="{9D8B030D-6E8A-4147-A177-3AD203B41FA5}">
                      <a16:colId xmlns:a16="http://schemas.microsoft.com/office/drawing/2014/main" val="3366693626"/>
                    </a:ext>
                  </a:extLst>
                </a:gridCol>
                <a:gridCol w="567765">
                  <a:extLst>
                    <a:ext uri="{9D8B030D-6E8A-4147-A177-3AD203B41FA5}">
                      <a16:colId xmlns:a16="http://schemas.microsoft.com/office/drawing/2014/main" val="2658463724"/>
                    </a:ext>
                  </a:extLst>
                </a:gridCol>
                <a:gridCol w="567765">
                  <a:extLst>
                    <a:ext uri="{9D8B030D-6E8A-4147-A177-3AD203B41FA5}">
                      <a16:colId xmlns:a16="http://schemas.microsoft.com/office/drawing/2014/main" val="1346196665"/>
                    </a:ext>
                  </a:extLst>
                </a:gridCol>
                <a:gridCol w="567765">
                  <a:extLst>
                    <a:ext uri="{9D8B030D-6E8A-4147-A177-3AD203B41FA5}">
                      <a16:colId xmlns:a16="http://schemas.microsoft.com/office/drawing/2014/main" val="1812891405"/>
                    </a:ext>
                  </a:extLst>
                </a:gridCol>
                <a:gridCol w="564216">
                  <a:extLst>
                    <a:ext uri="{9D8B030D-6E8A-4147-A177-3AD203B41FA5}">
                      <a16:colId xmlns:a16="http://schemas.microsoft.com/office/drawing/2014/main" val="3784968159"/>
                    </a:ext>
                  </a:extLst>
                </a:gridCol>
                <a:gridCol w="564216">
                  <a:extLst>
                    <a:ext uri="{9D8B030D-6E8A-4147-A177-3AD203B41FA5}">
                      <a16:colId xmlns:a16="http://schemas.microsoft.com/office/drawing/2014/main" val="2666002649"/>
                    </a:ext>
                  </a:extLst>
                </a:gridCol>
                <a:gridCol w="567765">
                  <a:extLst>
                    <a:ext uri="{9D8B030D-6E8A-4147-A177-3AD203B41FA5}">
                      <a16:colId xmlns:a16="http://schemas.microsoft.com/office/drawing/2014/main" val="1930428281"/>
                    </a:ext>
                  </a:extLst>
                </a:gridCol>
                <a:gridCol w="564216">
                  <a:extLst>
                    <a:ext uri="{9D8B030D-6E8A-4147-A177-3AD203B41FA5}">
                      <a16:colId xmlns:a16="http://schemas.microsoft.com/office/drawing/2014/main" val="597051671"/>
                    </a:ext>
                  </a:extLst>
                </a:gridCol>
                <a:gridCol w="564216">
                  <a:extLst>
                    <a:ext uri="{9D8B030D-6E8A-4147-A177-3AD203B41FA5}">
                      <a16:colId xmlns:a16="http://schemas.microsoft.com/office/drawing/2014/main" val="467445712"/>
                    </a:ext>
                  </a:extLst>
                </a:gridCol>
                <a:gridCol w="567765">
                  <a:extLst>
                    <a:ext uri="{9D8B030D-6E8A-4147-A177-3AD203B41FA5}">
                      <a16:colId xmlns:a16="http://schemas.microsoft.com/office/drawing/2014/main" val="3850654"/>
                    </a:ext>
                  </a:extLst>
                </a:gridCol>
                <a:gridCol w="564216">
                  <a:extLst>
                    <a:ext uri="{9D8B030D-6E8A-4147-A177-3AD203B41FA5}">
                      <a16:colId xmlns:a16="http://schemas.microsoft.com/office/drawing/2014/main" val="3115801889"/>
                    </a:ext>
                  </a:extLst>
                </a:gridCol>
                <a:gridCol w="564216">
                  <a:extLst>
                    <a:ext uri="{9D8B030D-6E8A-4147-A177-3AD203B41FA5}">
                      <a16:colId xmlns:a16="http://schemas.microsoft.com/office/drawing/2014/main" val="2821401870"/>
                    </a:ext>
                  </a:extLst>
                </a:gridCol>
                <a:gridCol w="567765">
                  <a:extLst>
                    <a:ext uri="{9D8B030D-6E8A-4147-A177-3AD203B41FA5}">
                      <a16:colId xmlns:a16="http://schemas.microsoft.com/office/drawing/2014/main" val="156774171"/>
                    </a:ext>
                  </a:extLst>
                </a:gridCol>
                <a:gridCol w="564216">
                  <a:extLst>
                    <a:ext uri="{9D8B030D-6E8A-4147-A177-3AD203B41FA5}">
                      <a16:colId xmlns:a16="http://schemas.microsoft.com/office/drawing/2014/main" val="3331720776"/>
                    </a:ext>
                  </a:extLst>
                </a:gridCol>
                <a:gridCol w="564216">
                  <a:extLst>
                    <a:ext uri="{9D8B030D-6E8A-4147-A177-3AD203B41FA5}">
                      <a16:colId xmlns:a16="http://schemas.microsoft.com/office/drawing/2014/main" val="889622437"/>
                    </a:ext>
                  </a:extLst>
                </a:gridCol>
                <a:gridCol w="567765">
                  <a:extLst>
                    <a:ext uri="{9D8B030D-6E8A-4147-A177-3AD203B41FA5}">
                      <a16:colId xmlns:a16="http://schemas.microsoft.com/office/drawing/2014/main" val="2793964892"/>
                    </a:ext>
                  </a:extLst>
                </a:gridCol>
                <a:gridCol w="567765">
                  <a:extLst>
                    <a:ext uri="{9D8B030D-6E8A-4147-A177-3AD203B41FA5}">
                      <a16:colId xmlns:a16="http://schemas.microsoft.com/office/drawing/2014/main" val="1483365184"/>
                    </a:ext>
                  </a:extLst>
                </a:gridCol>
              </a:tblGrid>
              <a:tr h="617220">
                <a:tc>
                  <a:txBody>
                    <a:body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2a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2b</a:t>
                      </a:r>
                      <a:endParaRPr lang="en-US" sz="2700" b="0" i="0" u="none" strike="noStrike">
                        <a:solidFill>
                          <a:srgbClr val="000000"/>
                        </a:solidFill>
                        <a:effectLst/>
                        <a:latin typeface="Roboto" panose="02000000000000000000" pitchFamily="2" charset="0"/>
                        <a:ea typeface="Roboto" panose="02000000000000000000" pitchFamily="2" charset="0"/>
                      </a:endParaRP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885724122"/>
                  </a:ext>
                </a:extLst>
              </a:tr>
              <a:tr h="617220">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2a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991502144"/>
                  </a:ext>
                </a:extLst>
              </a:tr>
              <a:tr h="617220">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gridSpan="2">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674394472"/>
                  </a:ext>
                </a:extLst>
              </a:tr>
              <a:tr h="617220">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gridSpan="2">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gridSpan="2">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gridSpan="2">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gridSpan="2">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518728724"/>
                  </a:ext>
                </a:extLst>
              </a:tr>
            </a:tbl>
          </a:graphicData>
        </a:graphic>
      </p:graphicFrame>
      <p:graphicFrame>
        <p:nvGraphicFramePr>
          <p:cNvPr id="22" name="Table 21">
            <a:extLst>
              <a:ext uri="{FF2B5EF4-FFF2-40B4-BE49-F238E27FC236}">
                <a16:creationId xmlns:a16="http://schemas.microsoft.com/office/drawing/2014/main" id="{6DBB1458-ED41-334A-A2B3-99A5B5B25672}"/>
              </a:ext>
            </a:extLst>
          </p:cNvPr>
          <p:cNvGraphicFramePr>
            <a:graphicFrameLocks noGrp="1"/>
          </p:cNvGraphicFramePr>
          <p:nvPr/>
        </p:nvGraphicFramePr>
        <p:xfrm>
          <a:off x="3490831" y="2619329"/>
          <a:ext cx="13030197" cy="2468880"/>
        </p:xfrm>
        <a:graphic>
          <a:graphicData uri="http://schemas.openxmlformats.org/drawingml/2006/table">
            <a:tbl>
              <a:tblPr/>
              <a:tblGrid>
                <a:gridCol w="563601">
                  <a:extLst>
                    <a:ext uri="{9D8B030D-6E8A-4147-A177-3AD203B41FA5}">
                      <a16:colId xmlns:a16="http://schemas.microsoft.com/office/drawing/2014/main" val="2942081769"/>
                    </a:ext>
                  </a:extLst>
                </a:gridCol>
                <a:gridCol w="563601">
                  <a:extLst>
                    <a:ext uri="{9D8B030D-6E8A-4147-A177-3AD203B41FA5}">
                      <a16:colId xmlns:a16="http://schemas.microsoft.com/office/drawing/2014/main" val="1763210178"/>
                    </a:ext>
                  </a:extLst>
                </a:gridCol>
                <a:gridCol w="563601">
                  <a:extLst>
                    <a:ext uri="{9D8B030D-6E8A-4147-A177-3AD203B41FA5}">
                      <a16:colId xmlns:a16="http://schemas.microsoft.com/office/drawing/2014/main" val="1084574587"/>
                    </a:ext>
                  </a:extLst>
                </a:gridCol>
                <a:gridCol w="563601">
                  <a:extLst>
                    <a:ext uri="{9D8B030D-6E8A-4147-A177-3AD203B41FA5}">
                      <a16:colId xmlns:a16="http://schemas.microsoft.com/office/drawing/2014/main" val="328448625"/>
                    </a:ext>
                  </a:extLst>
                </a:gridCol>
                <a:gridCol w="567147">
                  <a:extLst>
                    <a:ext uri="{9D8B030D-6E8A-4147-A177-3AD203B41FA5}">
                      <a16:colId xmlns:a16="http://schemas.microsoft.com/office/drawing/2014/main" val="341591262"/>
                    </a:ext>
                  </a:extLst>
                </a:gridCol>
                <a:gridCol w="567147">
                  <a:extLst>
                    <a:ext uri="{9D8B030D-6E8A-4147-A177-3AD203B41FA5}">
                      <a16:colId xmlns:a16="http://schemas.microsoft.com/office/drawing/2014/main" val="4211512656"/>
                    </a:ext>
                  </a:extLst>
                </a:gridCol>
                <a:gridCol w="567147">
                  <a:extLst>
                    <a:ext uri="{9D8B030D-6E8A-4147-A177-3AD203B41FA5}">
                      <a16:colId xmlns:a16="http://schemas.microsoft.com/office/drawing/2014/main" val="459953466"/>
                    </a:ext>
                  </a:extLst>
                </a:gridCol>
                <a:gridCol w="567147">
                  <a:extLst>
                    <a:ext uri="{9D8B030D-6E8A-4147-A177-3AD203B41FA5}">
                      <a16:colId xmlns:a16="http://schemas.microsoft.com/office/drawing/2014/main" val="3933915988"/>
                    </a:ext>
                  </a:extLst>
                </a:gridCol>
                <a:gridCol w="567147">
                  <a:extLst>
                    <a:ext uri="{9D8B030D-6E8A-4147-A177-3AD203B41FA5}">
                      <a16:colId xmlns:a16="http://schemas.microsoft.com/office/drawing/2014/main" val="3172655911"/>
                    </a:ext>
                  </a:extLst>
                </a:gridCol>
                <a:gridCol w="567147">
                  <a:extLst>
                    <a:ext uri="{9D8B030D-6E8A-4147-A177-3AD203B41FA5}">
                      <a16:colId xmlns:a16="http://schemas.microsoft.com/office/drawing/2014/main" val="1307183144"/>
                    </a:ext>
                  </a:extLst>
                </a:gridCol>
                <a:gridCol w="567147">
                  <a:extLst>
                    <a:ext uri="{9D8B030D-6E8A-4147-A177-3AD203B41FA5}">
                      <a16:colId xmlns:a16="http://schemas.microsoft.com/office/drawing/2014/main" val="529078552"/>
                    </a:ext>
                  </a:extLst>
                </a:gridCol>
                <a:gridCol w="567147">
                  <a:extLst>
                    <a:ext uri="{9D8B030D-6E8A-4147-A177-3AD203B41FA5}">
                      <a16:colId xmlns:a16="http://schemas.microsoft.com/office/drawing/2014/main" val="1148566128"/>
                    </a:ext>
                  </a:extLst>
                </a:gridCol>
                <a:gridCol w="567147">
                  <a:extLst>
                    <a:ext uri="{9D8B030D-6E8A-4147-A177-3AD203B41FA5}">
                      <a16:colId xmlns:a16="http://schemas.microsoft.com/office/drawing/2014/main" val="890032844"/>
                    </a:ext>
                  </a:extLst>
                </a:gridCol>
                <a:gridCol w="567147">
                  <a:extLst>
                    <a:ext uri="{9D8B030D-6E8A-4147-A177-3AD203B41FA5}">
                      <a16:colId xmlns:a16="http://schemas.microsoft.com/office/drawing/2014/main" val="3483467154"/>
                    </a:ext>
                  </a:extLst>
                </a:gridCol>
                <a:gridCol w="567147">
                  <a:extLst>
                    <a:ext uri="{9D8B030D-6E8A-4147-A177-3AD203B41FA5}">
                      <a16:colId xmlns:a16="http://schemas.microsoft.com/office/drawing/2014/main" val="249868932"/>
                    </a:ext>
                  </a:extLst>
                </a:gridCol>
                <a:gridCol w="567147">
                  <a:extLst>
                    <a:ext uri="{9D8B030D-6E8A-4147-A177-3AD203B41FA5}">
                      <a16:colId xmlns:a16="http://schemas.microsoft.com/office/drawing/2014/main" val="1157815368"/>
                    </a:ext>
                  </a:extLst>
                </a:gridCol>
                <a:gridCol w="567147">
                  <a:extLst>
                    <a:ext uri="{9D8B030D-6E8A-4147-A177-3AD203B41FA5}">
                      <a16:colId xmlns:a16="http://schemas.microsoft.com/office/drawing/2014/main" val="3885844635"/>
                    </a:ext>
                  </a:extLst>
                </a:gridCol>
                <a:gridCol w="567147">
                  <a:extLst>
                    <a:ext uri="{9D8B030D-6E8A-4147-A177-3AD203B41FA5}">
                      <a16:colId xmlns:a16="http://schemas.microsoft.com/office/drawing/2014/main" val="2768607293"/>
                    </a:ext>
                  </a:extLst>
                </a:gridCol>
                <a:gridCol w="567147">
                  <a:extLst>
                    <a:ext uri="{9D8B030D-6E8A-4147-A177-3AD203B41FA5}">
                      <a16:colId xmlns:a16="http://schemas.microsoft.com/office/drawing/2014/main" val="4124178060"/>
                    </a:ext>
                  </a:extLst>
                </a:gridCol>
                <a:gridCol w="567147">
                  <a:extLst>
                    <a:ext uri="{9D8B030D-6E8A-4147-A177-3AD203B41FA5}">
                      <a16:colId xmlns:a16="http://schemas.microsoft.com/office/drawing/2014/main" val="600509160"/>
                    </a:ext>
                  </a:extLst>
                </a:gridCol>
                <a:gridCol w="567147">
                  <a:extLst>
                    <a:ext uri="{9D8B030D-6E8A-4147-A177-3AD203B41FA5}">
                      <a16:colId xmlns:a16="http://schemas.microsoft.com/office/drawing/2014/main" val="1347713346"/>
                    </a:ext>
                  </a:extLst>
                </a:gridCol>
                <a:gridCol w="567147">
                  <a:extLst>
                    <a:ext uri="{9D8B030D-6E8A-4147-A177-3AD203B41FA5}">
                      <a16:colId xmlns:a16="http://schemas.microsoft.com/office/drawing/2014/main" val="2034063366"/>
                    </a:ext>
                  </a:extLst>
                </a:gridCol>
                <a:gridCol w="567147">
                  <a:extLst>
                    <a:ext uri="{9D8B030D-6E8A-4147-A177-3AD203B41FA5}">
                      <a16:colId xmlns:a16="http://schemas.microsoft.com/office/drawing/2014/main" val="3193941968"/>
                    </a:ext>
                  </a:extLst>
                </a:gridCol>
              </a:tblGrid>
              <a:tr h="617220">
                <a:tc gridSpan="4">
                  <a:txBody>
                    <a:body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2139347171"/>
                  </a:ext>
                </a:extLst>
              </a:tr>
              <a:tr h="617220">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4">
                  <a:txBody>
                    <a:body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3295421445"/>
                  </a:ext>
                </a:extLst>
              </a:tr>
              <a:tr h="617220">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4">
                  <a:txBody>
                    <a:body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711885527"/>
                  </a:ext>
                </a:extLst>
              </a:tr>
              <a:tr h="617220">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4">
                  <a:txBody>
                    <a:body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algn="ctr" fontAlgn="ctr"/>
                      <a:r>
                        <a:rPr lang="en-US" sz="2600" b="0" i="0" u="none" strike="noStrike">
                          <a:solidFill>
                            <a:srgbClr val="000000"/>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47650188"/>
                  </a:ext>
                </a:extLst>
              </a:tr>
            </a:tbl>
          </a:graphicData>
        </a:graphic>
      </p:graphicFrame>
      <p:sp>
        <p:nvSpPr>
          <p:cNvPr id="25" name="Down Arrow 24">
            <a:extLst>
              <a:ext uri="{FF2B5EF4-FFF2-40B4-BE49-F238E27FC236}">
                <a16:creationId xmlns:a16="http://schemas.microsoft.com/office/drawing/2014/main" id="{9611E756-6F79-B14D-A912-72F66678893B}"/>
              </a:ext>
            </a:extLst>
          </p:cNvPr>
          <p:cNvSpPr/>
          <p:nvPr/>
        </p:nvSpPr>
        <p:spPr>
          <a:xfrm>
            <a:off x="8370473" y="5411533"/>
            <a:ext cx="579189" cy="113316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 name="TextBox 25">
            <a:extLst>
              <a:ext uri="{FF2B5EF4-FFF2-40B4-BE49-F238E27FC236}">
                <a16:creationId xmlns:a16="http://schemas.microsoft.com/office/drawing/2014/main" id="{12D60680-7465-CC4F-B9C2-51277F0D85CC}"/>
              </a:ext>
            </a:extLst>
          </p:cNvPr>
          <p:cNvSpPr txBox="1"/>
          <p:nvPr/>
        </p:nvSpPr>
        <p:spPr>
          <a:xfrm>
            <a:off x="9389510" y="5308702"/>
            <a:ext cx="6823317" cy="1338828"/>
          </a:xfrm>
          <a:prstGeom prst="rect">
            <a:avLst/>
          </a:prstGeom>
          <a:noFill/>
        </p:spPr>
        <p:txBody>
          <a:bodyPr wrap="square" lIns="137160" tIns="68580" rIns="137160" bIns="6858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9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Split batch into </a:t>
            </a:r>
            <a:r>
              <a:rPr kumimoji="0" lang="en-US" sz="3900" b="0" i="0" u="none" strike="noStrike" kern="0" cap="none" spc="0" normalizeH="0" baseline="0" noProof="0" err="1">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microbatches</a:t>
            </a:r>
            <a:r>
              <a:rPr kumimoji="0" lang="en-US" sz="39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 and pipeline execution</a:t>
            </a:r>
          </a:p>
        </p:txBody>
      </p:sp>
      <p:sp>
        <p:nvSpPr>
          <p:cNvPr id="3" name="Title 2"/>
          <p:cNvSpPr>
            <a:spLocks noGrp="1"/>
          </p:cNvSpPr>
          <p:nvPr>
            <p:ph type="title"/>
          </p:nvPr>
        </p:nvSpPr>
        <p:spPr/>
        <p:txBody>
          <a:bodyPr/>
          <a:lstStyle/>
          <a:p>
            <a:r>
              <a:rPr lang="en-US"/>
              <a:t>PIPELINING</a:t>
            </a:r>
          </a:p>
        </p:txBody>
      </p:sp>
      <p:grpSp>
        <p:nvGrpSpPr>
          <p:cNvPr id="24" name="Group 23">
            <a:extLst>
              <a:ext uri="{FF2B5EF4-FFF2-40B4-BE49-F238E27FC236}">
                <a16:creationId xmlns:a16="http://schemas.microsoft.com/office/drawing/2014/main" id="{D00F7B7B-BD04-1F49-B107-1C1BFCE43219}"/>
              </a:ext>
            </a:extLst>
          </p:cNvPr>
          <p:cNvGrpSpPr/>
          <p:nvPr/>
        </p:nvGrpSpPr>
        <p:grpSpPr>
          <a:xfrm>
            <a:off x="3399238" y="6249293"/>
            <a:ext cx="2600291" cy="553998"/>
            <a:chOff x="764821" y="6178396"/>
            <a:chExt cx="1733527" cy="369332"/>
          </a:xfrm>
        </p:grpSpPr>
        <p:sp>
          <p:nvSpPr>
            <p:cNvPr id="27" name="TextBox 26">
              <a:extLst>
                <a:ext uri="{FF2B5EF4-FFF2-40B4-BE49-F238E27FC236}">
                  <a16:creationId xmlns:a16="http://schemas.microsoft.com/office/drawing/2014/main" id="{73E1CE61-613B-6146-B202-7307C6E82577}"/>
                </a:ext>
              </a:extLst>
            </p:cNvPr>
            <p:cNvSpPr txBox="1"/>
            <p:nvPr/>
          </p:nvSpPr>
          <p:spPr>
            <a:xfrm>
              <a:off x="764821" y="6178396"/>
              <a:ext cx="8432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Time</a:t>
              </a:r>
            </a:p>
          </p:txBody>
        </p:sp>
        <p:cxnSp>
          <p:nvCxnSpPr>
            <p:cNvPr id="40" name="Straight Arrow Connector 39">
              <a:extLst>
                <a:ext uri="{FF2B5EF4-FFF2-40B4-BE49-F238E27FC236}">
                  <a16:creationId xmlns:a16="http://schemas.microsoft.com/office/drawing/2014/main" id="{73E9898F-8A4E-9F41-B687-18A2B89AC227}"/>
                </a:ext>
              </a:extLst>
            </p:cNvPr>
            <p:cNvCxnSpPr>
              <a:cxnSpLocks/>
            </p:cNvCxnSpPr>
            <p:nvPr/>
          </p:nvCxnSpPr>
          <p:spPr>
            <a:xfrm>
              <a:off x="1640594" y="6372275"/>
              <a:ext cx="857754"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73E547E-CD5A-BA47-96A9-744E9531EC53}"/>
              </a:ext>
            </a:extLst>
          </p:cNvPr>
          <p:cNvGrpSpPr/>
          <p:nvPr/>
        </p:nvGrpSpPr>
        <p:grpSpPr>
          <a:xfrm>
            <a:off x="3421918" y="2035344"/>
            <a:ext cx="2600291" cy="553998"/>
            <a:chOff x="764821" y="6178396"/>
            <a:chExt cx="1733527" cy="369332"/>
          </a:xfrm>
        </p:grpSpPr>
        <p:sp>
          <p:nvSpPr>
            <p:cNvPr id="42" name="TextBox 41">
              <a:extLst>
                <a:ext uri="{FF2B5EF4-FFF2-40B4-BE49-F238E27FC236}">
                  <a16:creationId xmlns:a16="http://schemas.microsoft.com/office/drawing/2014/main" id="{C986BD33-3CC6-554E-92FB-FF841654E006}"/>
                </a:ext>
              </a:extLst>
            </p:cNvPr>
            <p:cNvSpPr txBox="1"/>
            <p:nvPr/>
          </p:nvSpPr>
          <p:spPr>
            <a:xfrm>
              <a:off x="764821" y="6178396"/>
              <a:ext cx="8432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Time</a:t>
              </a:r>
            </a:p>
          </p:txBody>
        </p:sp>
        <p:cxnSp>
          <p:nvCxnSpPr>
            <p:cNvPr id="43" name="Straight Arrow Connector 42">
              <a:extLst>
                <a:ext uri="{FF2B5EF4-FFF2-40B4-BE49-F238E27FC236}">
                  <a16:creationId xmlns:a16="http://schemas.microsoft.com/office/drawing/2014/main" id="{B25064D8-100D-2849-8E02-0B31F3F13EF7}"/>
                </a:ext>
              </a:extLst>
            </p:cNvPr>
            <p:cNvCxnSpPr>
              <a:cxnSpLocks/>
            </p:cNvCxnSpPr>
            <p:nvPr/>
          </p:nvCxnSpPr>
          <p:spPr>
            <a:xfrm>
              <a:off x="1640594" y="6372275"/>
              <a:ext cx="857754"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D4D6266D-3574-1E4A-8190-413E16B95FE5}"/>
              </a:ext>
            </a:extLst>
          </p:cNvPr>
          <p:cNvSpPr txBox="1"/>
          <p:nvPr/>
        </p:nvSpPr>
        <p:spPr>
          <a:xfrm>
            <a:off x="1101874" y="2648004"/>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1</a:t>
            </a:r>
          </a:p>
        </p:txBody>
      </p:sp>
      <p:sp>
        <p:nvSpPr>
          <p:cNvPr id="28" name="TextBox 27">
            <a:extLst>
              <a:ext uri="{FF2B5EF4-FFF2-40B4-BE49-F238E27FC236}">
                <a16:creationId xmlns:a16="http://schemas.microsoft.com/office/drawing/2014/main" id="{42A918C7-1B75-6C49-9AF1-8FD5693477D6}"/>
              </a:ext>
            </a:extLst>
          </p:cNvPr>
          <p:cNvSpPr txBox="1"/>
          <p:nvPr/>
        </p:nvSpPr>
        <p:spPr>
          <a:xfrm>
            <a:off x="1101874" y="3253721"/>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2</a:t>
            </a:r>
          </a:p>
        </p:txBody>
      </p:sp>
      <p:sp>
        <p:nvSpPr>
          <p:cNvPr id="29" name="TextBox 28">
            <a:extLst>
              <a:ext uri="{FF2B5EF4-FFF2-40B4-BE49-F238E27FC236}">
                <a16:creationId xmlns:a16="http://schemas.microsoft.com/office/drawing/2014/main" id="{65A81F20-53A7-8149-97B5-981434D85C7D}"/>
              </a:ext>
            </a:extLst>
          </p:cNvPr>
          <p:cNvSpPr txBox="1"/>
          <p:nvPr/>
        </p:nvSpPr>
        <p:spPr>
          <a:xfrm>
            <a:off x="1101874" y="3859437"/>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3</a:t>
            </a:r>
          </a:p>
        </p:txBody>
      </p:sp>
      <p:sp>
        <p:nvSpPr>
          <p:cNvPr id="30" name="TextBox 29">
            <a:extLst>
              <a:ext uri="{FF2B5EF4-FFF2-40B4-BE49-F238E27FC236}">
                <a16:creationId xmlns:a16="http://schemas.microsoft.com/office/drawing/2014/main" id="{C7024FA0-45C5-DD4B-83AE-11D01B506CEB}"/>
              </a:ext>
            </a:extLst>
          </p:cNvPr>
          <p:cNvSpPr txBox="1"/>
          <p:nvPr/>
        </p:nvSpPr>
        <p:spPr>
          <a:xfrm>
            <a:off x="1101874" y="4465154"/>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4</a:t>
            </a:r>
          </a:p>
        </p:txBody>
      </p:sp>
      <p:sp>
        <p:nvSpPr>
          <p:cNvPr id="31" name="TextBox 30">
            <a:extLst>
              <a:ext uri="{FF2B5EF4-FFF2-40B4-BE49-F238E27FC236}">
                <a16:creationId xmlns:a16="http://schemas.microsoft.com/office/drawing/2014/main" id="{34DEA1F4-7020-9A46-989F-55C1DF9EC157}"/>
              </a:ext>
            </a:extLst>
          </p:cNvPr>
          <p:cNvSpPr txBox="1"/>
          <p:nvPr/>
        </p:nvSpPr>
        <p:spPr>
          <a:xfrm>
            <a:off x="1101874" y="6831572"/>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1</a:t>
            </a:r>
          </a:p>
        </p:txBody>
      </p:sp>
      <p:sp>
        <p:nvSpPr>
          <p:cNvPr id="32" name="TextBox 31">
            <a:extLst>
              <a:ext uri="{FF2B5EF4-FFF2-40B4-BE49-F238E27FC236}">
                <a16:creationId xmlns:a16="http://schemas.microsoft.com/office/drawing/2014/main" id="{B227EE3F-6969-9B43-8904-1133F2F0A404}"/>
              </a:ext>
            </a:extLst>
          </p:cNvPr>
          <p:cNvSpPr txBox="1"/>
          <p:nvPr/>
        </p:nvSpPr>
        <p:spPr>
          <a:xfrm>
            <a:off x="1101874" y="7437288"/>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2</a:t>
            </a:r>
          </a:p>
        </p:txBody>
      </p:sp>
      <p:sp>
        <p:nvSpPr>
          <p:cNvPr id="44" name="TextBox 43">
            <a:extLst>
              <a:ext uri="{FF2B5EF4-FFF2-40B4-BE49-F238E27FC236}">
                <a16:creationId xmlns:a16="http://schemas.microsoft.com/office/drawing/2014/main" id="{D8F3439D-F02F-E146-B52D-AF6C22FC82C4}"/>
              </a:ext>
            </a:extLst>
          </p:cNvPr>
          <p:cNvSpPr txBox="1"/>
          <p:nvPr/>
        </p:nvSpPr>
        <p:spPr>
          <a:xfrm>
            <a:off x="1101874" y="8043005"/>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3</a:t>
            </a:r>
          </a:p>
        </p:txBody>
      </p:sp>
      <p:sp>
        <p:nvSpPr>
          <p:cNvPr id="45" name="TextBox 44">
            <a:extLst>
              <a:ext uri="{FF2B5EF4-FFF2-40B4-BE49-F238E27FC236}">
                <a16:creationId xmlns:a16="http://schemas.microsoft.com/office/drawing/2014/main" id="{F1C39CC1-D97A-0A4F-872B-C2329368ADB7}"/>
              </a:ext>
            </a:extLst>
          </p:cNvPr>
          <p:cNvSpPr txBox="1"/>
          <p:nvPr/>
        </p:nvSpPr>
        <p:spPr>
          <a:xfrm>
            <a:off x="1101874" y="8648721"/>
            <a:ext cx="2142816" cy="600165"/>
          </a:xfrm>
          <a:prstGeom prst="rect">
            <a:avLst/>
          </a:prstGeom>
          <a:noFill/>
        </p:spPr>
        <p:txBody>
          <a:bodyPr wrap="square" lIns="137160" tIns="68580" rIns="137160" bIns="6858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GPU 4</a:t>
            </a:r>
          </a:p>
        </p:txBody>
      </p:sp>
    </p:spTree>
    <p:extLst>
      <p:ext uri="{BB962C8B-B14F-4D97-AF65-F5344CB8AC3E}">
        <p14:creationId xmlns:p14="http://schemas.microsoft.com/office/powerpoint/2010/main" val="2879209588"/>
      </p:ext>
    </p:extLst>
  </p:cSld>
  <p:clrMapOvr>
    <a:masterClrMapping/>
  </p:clrMapOvr>
  <mc:AlternateContent xmlns:mc="http://schemas.openxmlformats.org/markup-compatibility/2006" xmlns:p14="http://schemas.microsoft.com/office/powerpoint/2010/main">
    <mc:Choice Requires="p14">
      <p:transition spd="slow" p14:dur="2000" advTm="74719"/>
    </mc:Choice>
    <mc:Fallback xmlns="">
      <p:transition spd="slow" advTm="74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44" grpId="0"/>
      <p:bldP spid="4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2" name="Google Shape;522;gb1ecd90654_0_223"/>
          <p:cNvSpPr txBox="1">
            <a:spLocks noGrp="1"/>
          </p:cNvSpPr>
          <p:nvPr>
            <p:ph type="sldNum" idx="12"/>
          </p:nvPr>
        </p:nvSpPr>
        <p:spPr>
          <a:xfrm>
            <a:off x="28522615" y="15832837"/>
            <a:ext cx="1829100" cy="13125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800"/>
              <a:buFont typeface="Arial"/>
              <a:buNone/>
              <a:tabLst/>
              <a:defRPr/>
            </a:pPr>
            <a:fld id="{00000000-1234-1234-1234-123412341234}" type="slidenum">
              <a:rPr kumimoji="0" lang="en-US" sz="1800" b="0" i="0" u="none" strike="noStrike" kern="0" cap="none" spc="0" normalizeH="0" baseline="0" noProof="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FFFFFF"/>
                </a:buClr>
                <a:buSzPts val="1800"/>
                <a:buFont typeface="Arial"/>
                <a:buNone/>
                <a:tabLst/>
                <a:defRPr/>
              </a:pPr>
              <a:t>98</a:t>
            </a:fld>
            <a:endParaRPr kumimoji="0" sz="1800" b="0" i="0" u="none" strike="noStrike" kern="0" cap="none" spc="0" normalizeH="0" baseline="0" noProof="0">
              <a:ln>
                <a:noFill/>
              </a:ln>
              <a:solidFill>
                <a:srgbClr val="FFFFFF"/>
              </a:solidFill>
              <a:effectLst/>
              <a:uLnTx/>
              <a:uFillTx/>
              <a:latin typeface="Arial"/>
              <a:cs typeface="Arial"/>
              <a:sym typeface="Arial"/>
            </a:endParaRPr>
          </a:p>
        </p:txBody>
      </p:sp>
      <p:pic>
        <p:nvPicPr>
          <p:cNvPr id="523" name="Google Shape;523;gb1ecd90654_0_22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74515" y="5084575"/>
            <a:ext cx="6462551" cy="2786084"/>
          </a:xfrm>
          <a:prstGeom prst="rect">
            <a:avLst/>
          </a:prstGeom>
          <a:noFill/>
          <a:ln>
            <a:noFill/>
          </a:ln>
        </p:spPr>
      </p:pic>
      <p:pic>
        <p:nvPicPr>
          <p:cNvPr id="524" name="Google Shape;524;gb1ecd90654_0_22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320139" y="8308258"/>
            <a:ext cx="12350747" cy="1297326"/>
          </a:xfrm>
          <a:prstGeom prst="rect">
            <a:avLst/>
          </a:prstGeom>
          <a:noFill/>
          <a:ln>
            <a:noFill/>
          </a:ln>
        </p:spPr>
      </p:pic>
      <p:sp>
        <p:nvSpPr>
          <p:cNvPr id="525" name="Google Shape;525;gb1ecd90654_0_223"/>
          <p:cNvSpPr/>
          <p:nvPr/>
        </p:nvSpPr>
        <p:spPr>
          <a:xfrm>
            <a:off x="7924731" y="5995283"/>
            <a:ext cx="1782600" cy="542400"/>
          </a:xfrm>
          <a:prstGeom prst="rightArrow">
            <a:avLst>
              <a:gd name="adj1" fmla="val 50000"/>
              <a:gd name="adj2" fmla="val 50000"/>
            </a:avLst>
          </a:prstGeom>
          <a:solidFill>
            <a:schemeClr val="lt2"/>
          </a:solidFill>
          <a:ln w="9525" cap="flat" cmpd="sng">
            <a:noFill/>
            <a:prstDash val="solid"/>
            <a:round/>
            <a:headEnd type="none" w="sm" len="sm"/>
            <a:tailEnd type="none" w="sm" len="sm"/>
          </a:ln>
        </p:spPr>
        <p:txBody>
          <a:bodyPr spcFirstLastPara="1" wrap="square" lIns="152375" tIns="152375" rIns="152375" bIns="1523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S PGothic" pitchFamily="34" charset="-128"/>
              <a:cs typeface="Arial"/>
              <a:sym typeface="Arial"/>
            </a:endParaRPr>
          </a:p>
        </p:txBody>
      </p:sp>
      <p:graphicFrame>
        <p:nvGraphicFramePr>
          <p:cNvPr id="526" name="Google Shape;526;gb1ecd90654_0_223"/>
          <p:cNvGraphicFramePr/>
          <p:nvPr/>
        </p:nvGraphicFramePr>
        <p:xfrm>
          <a:off x="285750" y="2699052"/>
          <a:ext cx="17716500" cy="1656080"/>
        </p:xfrm>
        <a:graphic>
          <a:graphicData uri="http://schemas.openxmlformats.org/drawingml/2006/table">
            <a:tbl>
              <a:tblPr>
                <a:noFill/>
              </a:tblPr>
              <a:tblGrid>
                <a:gridCol w="95250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gridCol w="349250">
                  <a:extLst>
                    <a:ext uri="{9D8B030D-6E8A-4147-A177-3AD203B41FA5}">
                      <a16:colId xmlns:a16="http://schemas.microsoft.com/office/drawing/2014/main" val="20005"/>
                    </a:ext>
                  </a:extLst>
                </a:gridCol>
                <a:gridCol w="349250">
                  <a:extLst>
                    <a:ext uri="{9D8B030D-6E8A-4147-A177-3AD203B41FA5}">
                      <a16:colId xmlns:a16="http://schemas.microsoft.com/office/drawing/2014/main" val="20006"/>
                    </a:ext>
                  </a:extLst>
                </a:gridCol>
                <a:gridCol w="349250">
                  <a:extLst>
                    <a:ext uri="{9D8B030D-6E8A-4147-A177-3AD203B41FA5}">
                      <a16:colId xmlns:a16="http://schemas.microsoft.com/office/drawing/2014/main" val="20007"/>
                    </a:ext>
                  </a:extLst>
                </a:gridCol>
                <a:gridCol w="349250">
                  <a:extLst>
                    <a:ext uri="{9D8B030D-6E8A-4147-A177-3AD203B41FA5}">
                      <a16:colId xmlns:a16="http://schemas.microsoft.com/office/drawing/2014/main" val="20008"/>
                    </a:ext>
                  </a:extLst>
                </a:gridCol>
                <a:gridCol w="349250">
                  <a:extLst>
                    <a:ext uri="{9D8B030D-6E8A-4147-A177-3AD203B41FA5}">
                      <a16:colId xmlns:a16="http://schemas.microsoft.com/office/drawing/2014/main" val="20009"/>
                    </a:ext>
                  </a:extLst>
                </a:gridCol>
                <a:gridCol w="349250">
                  <a:extLst>
                    <a:ext uri="{9D8B030D-6E8A-4147-A177-3AD203B41FA5}">
                      <a16:colId xmlns:a16="http://schemas.microsoft.com/office/drawing/2014/main" val="20010"/>
                    </a:ext>
                  </a:extLst>
                </a:gridCol>
                <a:gridCol w="349250">
                  <a:extLst>
                    <a:ext uri="{9D8B030D-6E8A-4147-A177-3AD203B41FA5}">
                      <a16:colId xmlns:a16="http://schemas.microsoft.com/office/drawing/2014/main" val="20011"/>
                    </a:ext>
                  </a:extLst>
                </a:gridCol>
                <a:gridCol w="349250">
                  <a:extLst>
                    <a:ext uri="{9D8B030D-6E8A-4147-A177-3AD203B41FA5}">
                      <a16:colId xmlns:a16="http://schemas.microsoft.com/office/drawing/2014/main" val="20012"/>
                    </a:ext>
                  </a:extLst>
                </a:gridCol>
                <a:gridCol w="349250">
                  <a:extLst>
                    <a:ext uri="{9D8B030D-6E8A-4147-A177-3AD203B41FA5}">
                      <a16:colId xmlns:a16="http://schemas.microsoft.com/office/drawing/2014/main" val="20013"/>
                    </a:ext>
                  </a:extLst>
                </a:gridCol>
                <a:gridCol w="349250">
                  <a:extLst>
                    <a:ext uri="{9D8B030D-6E8A-4147-A177-3AD203B41FA5}">
                      <a16:colId xmlns:a16="http://schemas.microsoft.com/office/drawing/2014/main" val="20014"/>
                    </a:ext>
                  </a:extLst>
                </a:gridCol>
                <a:gridCol w="349250">
                  <a:extLst>
                    <a:ext uri="{9D8B030D-6E8A-4147-A177-3AD203B41FA5}">
                      <a16:colId xmlns:a16="http://schemas.microsoft.com/office/drawing/2014/main" val="20015"/>
                    </a:ext>
                  </a:extLst>
                </a:gridCol>
                <a:gridCol w="349250">
                  <a:extLst>
                    <a:ext uri="{9D8B030D-6E8A-4147-A177-3AD203B41FA5}">
                      <a16:colId xmlns:a16="http://schemas.microsoft.com/office/drawing/2014/main" val="20016"/>
                    </a:ext>
                  </a:extLst>
                </a:gridCol>
                <a:gridCol w="349250">
                  <a:extLst>
                    <a:ext uri="{9D8B030D-6E8A-4147-A177-3AD203B41FA5}">
                      <a16:colId xmlns:a16="http://schemas.microsoft.com/office/drawing/2014/main" val="20017"/>
                    </a:ext>
                  </a:extLst>
                </a:gridCol>
                <a:gridCol w="349250">
                  <a:extLst>
                    <a:ext uri="{9D8B030D-6E8A-4147-A177-3AD203B41FA5}">
                      <a16:colId xmlns:a16="http://schemas.microsoft.com/office/drawing/2014/main" val="20018"/>
                    </a:ext>
                  </a:extLst>
                </a:gridCol>
                <a:gridCol w="349250">
                  <a:extLst>
                    <a:ext uri="{9D8B030D-6E8A-4147-A177-3AD203B41FA5}">
                      <a16:colId xmlns:a16="http://schemas.microsoft.com/office/drawing/2014/main" val="20019"/>
                    </a:ext>
                  </a:extLst>
                </a:gridCol>
                <a:gridCol w="349250">
                  <a:extLst>
                    <a:ext uri="{9D8B030D-6E8A-4147-A177-3AD203B41FA5}">
                      <a16:colId xmlns:a16="http://schemas.microsoft.com/office/drawing/2014/main" val="20020"/>
                    </a:ext>
                  </a:extLst>
                </a:gridCol>
                <a:gridCol w="349250">
                  <a:extLst>
                    <a:ext uri="{9D8B030D-6E8A-4147-A177-3AD203B41FA5}">
                      <a16:colId xmlns:a16="http://schemas.microsoft.com/office/drawing/2014/main" val="20021"/>
                    </a:ext>
                  </a:extLst>
                </a:gridCol>
                <a:gridCol w="349250">
                  <a:extLst>
                    <a:ext uri="{9D8B030D-6E8A-4147-A177-3AD203B41FA5}">
                      <a16:colId xmlns:a16="http://schemas.microsoft.com/office/drawing/2014/main" val="20022"/>
                    </a:ext>
                  </a:extLst>
                </a:gridCol>
                <a:gridCol w="349250">
                  <a:extLst>
                    <a:ext uri="{9D8B030D-6E8A-4147-A177-3AD203B41FA5}">
                      <a16:colId xmlns:a16="http://schemas.microsoft.com/office/drawing/2014/main" val="20023"/>
                    </a:ext>
                  </a:extLst>
                </a:gridCol>
                <a:gridCol w="349250">
                  <a:extLst>
                    <a:ext uri="{9D8B030D-6E8A-4147-A177-3AD203B41FA5}">
                      <a16:colId xmlns:a16="http://schemas.microsoft.com/office/drawing/2014/main" val="20024"/>
                    </a:ext>
                  </a:extLst>
                </a:gridCol>
                <a:gridCol w="349250">
                  <a:extLst>
                    <a:ext uri="{9D8B030D-6E8A-4147-A177-3AD203B41FA5}">
                      <a16:colId xmlns:a16="http://schemas.microsoft.com/office/drawing/2014/main" val="20025"/>
                    </a:ext>
                  </a:extLst>
                </a:gridCol>
                <a:gridCol w="349250">
                  <a:extLst>
                    <a:ext uri="{9D8B030D-6E8A-4147-A177-3AD203B41FA5}">
                      <a16:colId xmlns:a16="http://schemas.microsoft.com/office/drawing/2014/main" val="20026"/>
                    </a:ext>
                  </a:extLst>
                </a:gridCol>
                <a:gridCol w="349250">
                  <a:extLst>
                    <a:ext uri="{9D8B030D-6E8A-4147-A177-3AD203B41FA5}">
                      <a16:colId xmlns:a16="http://schemas.microsoft.com/office/drawing/2014/main" val="20027"/>
                    </a:ext>
                  </a:extLst>
                </a:gridCol>
                <a:gridCol w="349250">
                  <a:extLst>
                    <a:ext uri="{9D8B030D-6E8A-4147-A177-3AD203B41FA5}">
                      <a16:colId xmlns:a16="http://schemas.microsoft.com/office/drawing/2014/main" val="20028"/>
                    </a:ext>
                  </a:extLst>
                </a:gridCol>
                <a:gridCol w="349250">
                  <a:extLst>
                    <a:ext uri="{9D8B030D-6E8A-4147-A177-3AD203B41FA5}">
                      <a16:colId xmlns:a16="http://schemas.microsoft.com/office/drawing/2014/main" val="20029"/>
                    </a:ext>
                  </a:extLst>
                </a:gridCol>
                <a:gridCol w="349250">
                  <a:extLst>
                    <a:ext uri="{9D8B030D-6E8A-4147-A177-3AD203B41FA5}">
                      <a16:colId xmlns:a16="http://schemas.microsoft.com/office/drawing/2014/main" val="20030"/>
                    </a:ext>
                  </a:extLst>
                </a:gridCol>
                <a:gridCol w="349250">
                  <a:extLst>
                    <a:ext uri="{9D8B030D-6E8A-4147-A177-3AD203B41FA5}">
                      <a16:colId xmlns:a16="http://schemas.microsoft.com/office/drawing/2014/main" val="20031"/>
                    </a:ext>
                  </a:extLst>
                </a:gridCol>
                <a:gridCol w="349250">
                  <a:extLst>
                    <a:ext uri="{9D8B030D-6E8A-4147-A177-3AD203B41FA5}">
                      <a16:colId xmlns:a16="http://schemas.microsoft.com/office/drawing/2014/main" val="20032"/>
                    </a:ext>
                  </a:extLst>
                </a:gridCol>
                <a:gridCol w="349250">
                  <a:extLst>
                    <a:ext uri="{9D8B030D-6E8A-4147-A177-3AD203B41FA5}">
                      <a16:colId xmlns:a16="http://schemas.microsoft.com/office/drawing/2014/main" val="20033"/>
                    </a:ext>
                  </a:extLst>
                </a:gridCol>
                <a:gridCol w="349250">
                  <a:extLst>
                    <a:ext uri="{9D8B030D-6E8A-4147-A177-3AD203B41FA5}">
                      <a16:colId xmlns:a16="http://schemas.microsoft.com/office/drawing/2014/main" val="20034"/>
                    </a:ext>
                  </a:extLst>
                </a:gridCol>
                <a:gridCol w="349250">
                  <a:extLst>
                    <a:ext uri="{9D8B030D-6E8A-4147-A177-3AD203B41FA5}">
                      <a16:colId xmlns:a16="http://schemas.microsoft.com/office/drawing/2014/main" val="20035"/>
                    </a:ext>
                  </a:extLst>
                </a:gridCol>
                <a:gridCol w="349250">
                  <a:extLst>
                    <a:ext uri="{9D8B030D-6E8A-4147-A177-3AD203B41FA5}">
                      <a16:colId xmlns:a16="http://schemas.microsoft.com/office/drawing/2014/main" val="20036"/>
                    </a:ext>
                  </a:extLst>
                </a:gridCol>
                <a:gridCol w="349250">
                  <a:extLst>
                    <a:ext uri="{9D8B030D-6E8A-4147-A177-3AD203B41FA5}">
                      <a16:colId xmlns:a16="http://schemas.microsoft.com/office/drawing/2014/main" val="20037"/>
                    </a:ext>
                  </a:extLst>
                </a:gridCol>
                <a:gridCol w="349250">
                  <a:extLst>
                    <a:ext uri="{9D8B030D-6E8A-4147-A177-3AD203B41FA5}">
                      <a16:colId xmlns:a16="http://schemas.microsoft.com/office/drawing/2014/main" val="20038"/>
                    </a:ext>
                  </a:extLst>
                </a:gridCol>
                <a:gridCol w="349250">
                  <a:extLst>
                    <a:ext uri="{9D8B030D-6E8A-4147-A177-3AD203B41FA5}">
                      <a16:colId xmlns:a16="http://schemas.microsoft.com/office/drawing/2014/main" val="20039"/>
                    </a:ext>
                  </a:extLst>
                </a:gridCol>
                <a:gridCol w="349250">
                  <a:extLst>
                    <a:ext uri="{9D8B030D-6E8A-4147-A177-3AD203B41FA5}">
                      <a16:colId xmlns:a16="http://schemas.microsoft.com/office/drawing/2014/main" val="20040"/>
                    </a:ext>
                  </a:extLst>
                </a:gridCol>
                <a:gridCol w="349250">
                  <a:extLst>
                    <a:ext uri="{9D8B030D-6E8A-4147-A177-3AD203B41FA5}">
                      <a16:colId xmlns:a16="http://schemas.microsoft.com/office/drawing/2014/main" val="20041"/>
                    </a:ext>
                  </a:extLst>
                </a:gridCol>
                <a:gridCol w="349250">
                  <a:extLst>
                    <a:ext uri="{9D8B030D-6E8A-4147-A177-3AD203B41FA5}">
                      <a16:colId xmlns:a16="http://schemas.microsoft.com/office/drawing/2014/main" val="20042"/>
                    </a:ext>
                  </a:extLst>
                </a:gridCol>
                <a:gridCol w="349250">
                  <a:extLst>
                    <a:ext uri="{9D8B030D-6E8A-4147-A177-3AD203B41FA5}">
                      <a16:colId xmlns:a16="http://schemas.microsoft.com/office/drawing/2014/main" val="20043"/>
                    </a:ext>
                  </a:extLst>
                </a:gridCol>
                <a:gridCol w="349250">
                  <a:extLst>
                    <a:ext uri="{9D8B030D-6E8A-4147-A177-3AD203B41FA5}">
                      <a16:colId xmlns:a16="http://schemas.microsoft.com/office/drawing/2014/main" val="20044"/>
                    </a:ext>
                  </a:extLst>
                </a:gridCol>
                <a:gridCol w="349250">
                  <a:extLst>
                    <a:ext uri="{9D8B030D-6E8A-4147-A177-3AD203B41FA5}">
                      <a16:colId xmlns:a16="http://schemas.microsoft.com/office/drawing/2014/main" val="20045"/>
                    </a:ext>
                  </a:extLst>
                </a:gridCol>
                <a:gridCol w="349250">
                  <a:extLst>
                    <a:ext uri="{9D8B030D-6E8A-4147-A177-3AD203B41FA5}">
                      <a16:colId xmlns:a16="http://schemas.microsoft.com/office/drawing/2014/main" val="20046"/>
                    </a:ext>
                  </a:extLst>
                </a:gridCol>
                <a:gridCol w="349250">
                  <a:extLst>
                    <a:ext uri="{9D8B030D-6E8A-4147-A177-3AD203B41FA5}">
                      <a16:colId xmlns:a16="http://schemas.microsoft.com/office/drawing/2014/main" val="20047"/>
                    </a:ext>
                  </a:extLst>
                </a:gridCol>
                <a:gridCol w="349250">
                  <a:extLst>
                    <a:ext uri="{9D8B030D-6E8A-4147-A177-3AD203B41FA5}">
                      <a16:colId xmlns:a16="http://schemas.microsoft.com/office/drawing/2014/main" val="20048"/>
                    </a:ext>
                  </a:extLst>
                </a:gridCol>
              </a:tblGrid>
              <a:tr h="333375">
                <a:tc>
                  <a:txBody>
                    <a:bodyPr/>
                    <a:lstStyle/>
                    <a:p>
                      <a:pPr marL="0" lvl="0" indent="0" algn="ctr" rtl="0">
                        <a:lnSpc>
                          <a:spcPct val="115000"/>
                        </a:lnSpc>
                        <a:spcBef>
                          <a:spcPts val="0"/>
                        </a:spcBef>
                        <a:spcAft>
                          <a:spcPts val="0"/>
                        </a:spcAft>
                        <a:buNone/>
                      </a:pPr>
                      <a:r>
                        <a:rPr lang="en-US" sz="1700">
                          <a:solidFill>
                            <a:schemeClr val="bg2"/>
                          </a:solidFill>
                          <a:latin typeface="Trebuchet MS"/>
                          <a:ea typeface="Trebuchet MS"/>
                          <a:cs typeface="Trebuchet MS"/>
                          <a:sym typeface="Trebuchet MS"/>
                        </a:rPr>
                        <a:t>GPU 1</a:t>
                      </a:r>
                      <a:endParaRPr sz="1700">
                        <a:solidFill>
                          <a:schemeClr val="bg2"/>
                        </a:solidFill>
                        <a:latin typeface="Trebuchet MS"/>
                        <a:ea typeface="Trebuchet MS"/>
                        <a:cs typeface="Trebuchet MS"/>
                        <a:sym typeface="Trebuchet MS"/>
                      </a:endParaRPr>
                    </a:p>
                  </a:txBody>
                  <a:tcPr marL="0" marR="0" marT="0" marB="0" anchor="ctr">
                    <a:lnL w="9525" cap="flat" cmpd="sng">
                      <a:solidFill>
                        <a:srgbClr val="CCCCCC"/>
                      </a:solidFill>
                      <a:prstDash val="solid"/>
                      <a:round/>
                      <a:headEnd type="none" w="sm" len="sm"/>
                      <a:tailEnd type="none" w="sm" len="sm"/>
                    </a:lnL>
                    <a:lnR w="9525" cap="flat" cmpd="sng" algn="ctr">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1</a:t>
                      </a:r>
                      <a:endParaRPr sz="1700">
                        <a:solidFill>
                          <a:srgbClr val="FFFFFF"/>
                        </a:solidFill>
                        <a:latin typeface="Trebuchet MS"/>
                        <a:ea typeface="Trebuchet MS"/>
                        <a:cs typeface="Trebuchet MS"/>
                        <a:sym typeface="Trebuchet MS"/>
                      </a:endParaRPr>
                    </a:p>
                  </a:txBody>
                  <a:tcPr marL="47625" marR="47625" marT="31750" marB="31750">
                    <a:lnL w="9525" cap="flat" cmpd="sng" algn="ctr">
                      <a:solidFill>
                        <a:srgbClr val="CCCCCC"/>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2</a:t>
                      </a:r>
                      <a:endParaRPr sz="1700">
                        <a:solidFill>
                          <a:srgbClr val="FFFFFF"/>
                        </a:solidFill>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3</a:t>
                      </a:r>
                      <a:endParaRPr sz="1700">
                        <a:solidFill>
                          <a:srgbClr val="FFFFFF"/>
                        </a:solidFill>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4</a:t>
                      </a:r>
                      <a:endParaRPr sz="1700">
                        <a:solidFill>
                          <a:srgbClr val="FFFFFF"/>
                        </a:solidFill>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1</a:t>
                      </a:r>
                      <a:endParaRPr sz="1700">
                        <a:solidFill>
                          <a:srgbClr val="000000"/>
                        </a:solidFill>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5</a:t>
                      </a:r>
                      <a:endParaRPr sz="1700">
                        <a:solidFill>
                          <a:srgbClr val="FFFFFF"/>
                        </a:solidFill>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2</a:t>
                      </a:r>
                      <a:endParaRPr sz="1700">
                        <a:solidFill>
                          <a:srgbClr val="000000"/>
                        </a:solidFill>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6</a:t>
                      </a:r>
                      <a:endParaRPr sz="1700">
                        <a:solidFill>
                          <a:srgbClr val="FFFFFF"/>
                        </a:solidFill>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3</a:t>
                      </a:r>
                      <a:endParaRPr sz="1700">
                        <a:solidFill>
                          <a:srgbClr val="000000"/>
                        </a:solidFill>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7</a:t>
                      </a:r>
                      <a:endParaRPr sz="1700">
                        <a:solidFill>
                          <a:srgbClr val="FFFFFF"/>
                        </a:solidFill>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4</a:t>
                      </a:r>
                      <a:endParaRPr sz="1700">
                        <a:solidFill>
                          <a:srgbClr val="000000"/>
                        </a:solidFill>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8</a:t>
                      </a:r>
                      <a:endParaRPr sz="1700">
                        <a:solidFill>
                          <a:srgbClr val="FFFFFF"/>
                        </a:solidFill>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5</a:t>
                      </a:r>
                      <a:endParaRPr sz="1700">
                        <a:solidFill>
                          <a:srgbClr val="000000"/>
                        </a:solidFill>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9</a:t>
                      </a:r>
                      <a:endParaRPr sz="1700">
                        <a:solidFill>
                          <a:srgbClr val="FFFFFF"/>
                        </a:solidFill>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6</a:t>
                      </a:r>
                      <a:endParaRPr sz="1700">
                        <a:solidFill>
                          <a:srgbClr val="000000"/>
                        </a:solidFill>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7</a:t>
                      </a:r>
                      <a:endParaRPr sz="1700">
                        <a:solidFill>
                          <a:srgbClr val="000000"/>
                        </a:solidFill>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8</a:t>
                      </a:r>
                      <a:endParaRPr sz="1700">
                        <a:solidFill>
                          <a:srgbClr val="000000"/>
                        </a:solidFill>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9</a:t>
                      </a:r>
                      <a:endParaRPr sz="1700">
                        <a:solidFill>
                          <a:srgbClr val="000000"/>
                        </a:solidFill>
                        <a:latin typeface="Trebuchet MS"/>
                        <a:ea typeface="Trebuchet MS"/>
                        <a:cs typeface="Trebuchet MS"/>
                        <a:sym typeface="Trebuchet MS"/>
                      </a:endParaRPr>
                    </a:p>
                  </a:txBody>
                  <a:tcPr marL="47625" marR="47625" marT="31750" marB="31750">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3375">
                <a:tc>
                  <a:txBody>
                    <a:bodyPr/>
                    <a:lstStyle/>
                    <a:p>
                      <a:pPr marL="0" lvl="0" indent="0" algn="ctr" rtl="0">
                        <a:lnSpc>
                          <a:spcPct val="115000"/>
                        </a:lnSpc>
                        <a:spcBef>
                          <a:spcPts val="0"/>
                        </a:spcBef>
                        <a:spcAft>
                          <a:spcPts val="0"/>
                        </a:spcAft>
                        <a:buNone/>
                      </a:pPr>
                      <a:r>
                        <a:rPr lang="en-US" sz="1700">
                          <a:solidFill>
                            <a:schemeClr val="bg2"/>
                          </a:solidFill>
                          <a:latin typeface="Trebuchet MS"/>
                          <a:ea typeface="Trebuchet MS"/>
                          <a:cs typeface="Trebuchet MS"/>
                          <a:sym typeface="Trebuchet MS"/>
                        </a:rPr>
                        <a:t>GPU 2</a:t>
                      </a:r>
                      <a:endParaRPr sz="1700">
                        <a:solidFill>
                          <a:schemeClr val="bg2"/>
                        </a:solidFill>
                        <a:latin typeface="Trebuchet MS"/>
                        <a:ea typeface="Trebuchet MS"/>
                        <a:cs typeface="Trebuchet MS"/>
                        <a:sym typeface="Trebuchet MS"/>
                      </a:endParaRPr>
                    </a:p>
                  </a:txBody>
                  <a:tcPr marL="0" marR="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1</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2</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3</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1</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4</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2</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5</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3</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6</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4</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7</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5</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8</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6</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9</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7</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8</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9</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extLst>
                  <a:ext uri="{0D108BD9-81ED-4DB2-BD59-A6C34878D82A}">
                    <a16:rowId xmlns:a16="http://schemas.microsoft.com/office/drawing/2014/main" val="10001"/>
                  </a:ext>
                </a:extLst>
              </a:tr>
              <a:tr h="333375">
                <a:tc>
                  <a:txBody>
                    <a:bodyPr/>
                    <a:lstStyle/>
                    <a:p>
                      <a:pPr marL="0" lvl="0" indent="0" algn="ctr" rtl="0">
                        <a:lnSpc>
                          <a:spcPct val="115000"/>
                        </a:lnSpc>
                        <a:spcBef>
                          <a:spcPts val="0"/>
                        </a:spcBef>
                        <a:spcAft>
                          <a:spcPts val="0"/>
                        </a:spcAft>
                        <a:buNone/>
                      </a:pPr>
                      <a:r>
                        <a:rPr lang="en-US" sz="1700">
                          <a:solidFill>
                            <a:schemeClr val="bg2"/>
                          </a:solidFill>
                          <a:latin typeface="Trebuchet MS"/>
                          <a:ea typeface="Trebuchet MS"/>
                          <a:cs typeface="Trebuchet MS"/>
                          <a:sym typeface="Trebuchet MS"/>
                        </a:rPr>
                        <a:t>GPU 3</a:t>
                      </a:r>
                      <a:endParaRPr sz="1700">
                        <a:solidFill>
                          <a:schemeClr val="bg2"/>
                        </a:solidFill>
                        <a:latin typeface="Trebuchet MS"/>
                        <a:ea typeface="Trebuchet MS"/>
                        <a:cs typeface="Trebuchet MS"/>
                        <a:sym typeface="Trebuchet MS"/>
                      </a:endParaRPr>
                    </a:p>
                  </a:txBody>
                  <a:tcPr marL="0" marR="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1</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2</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1</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3</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2</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4</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3</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5</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4</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6</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5</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7</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6</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8</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7</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9</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8</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9</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extLst>
                  <a:ext uri="{0D108BD9-81ED-4DB2-BD59-A6C34878D82A}">
                    <a16:rowId xmlns:a16="http://schemas.microsoft.com/office/drawing/2014/main" val="10002"/>
                  </a:ext>
                </a:extLst>
              </a:tr>
              <a:tr h="333375">
                <a:tc>
                  <a:txBody>
                    <a:bodyPr/>
                    <a:lstStyle/>
                    <a:p>
                      <a:pPr marL="0" lvl="0" indent="0" algn="ctr" rtl="0">
                        <a:lnSpc>
                          <a:spcPct val="115000"/>
                        </a:lnSpc>
                        <a:spcBef>
                          <a:spcPts val="0"/>
                        </a:spcBef>
                        <a:spcAft>
                          <a:spcPts val="0"/>
                        </a:spcAft>
                        <a:buNone/>
                      </a:pPr>
                      <a:r>
                        <a:rPr lang="en-US" sz="1700">
                          <a:solidFill>
                            <a:schemeClr val="bg2"/>
                          </a:solidFill>
                          <a:latin typeface="Trebuchet MS"/>
                          <a:ea typeface="Trebuchet MS"/>
                          <a:cs typeface="Trebuchet MS"/>
                          <a:sym typeface="Trebuchet MS"/>
                        </a:rPr>
                        <a:t>GPU 4</a:t>
                      </a:r>
                      <a:endParaRPr sz="1700">
                        <a:solidFill>
                          <a:schemeClr val="bg2"/>
                        </a:solidFill>
                        <a:latin typeface="Trebuchet MS"/>
                        <a:ea typeface="Trebuchet MS"/>
                        <a:cs typeface="Trebuchet MS"/>
                        <a:sym typeface="Trebuchet MS"/>
                      </a:endParaRPr>
                    </a:p>
                  </a:txBody>
                  <a:tcPr marL="0" marR="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1</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1</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2</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2</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3</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3</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4</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4</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5</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5</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6</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6</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7</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7</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8</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8</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9</a:t>
                      </a:r>
                      <a:endParaRPr sz="1700">
                        <a:solidFill>
                          <a:srgbClr val="FFFFFF"/>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2"/>
                    </a:solidFill>
                  </a:tcPr>
                </a:tc>
                <a:tc gridSpan="3">
                  <a:txBody>
                    <a:body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9</a:t>
                      </a:r>
                      <a:endParaRPr sz="1700">
                        <a:solidFill>
                          <a:srgbClr val="000000"/>
                        </a:solidFill>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tc>
                  <a:txBody>
                    <a:body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0" marB="317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08080"/>
                    </a:solidFill>
                  </a:tcPr>
                </a:tc>
                <a:extLst>
                  <a:ext uri="{0D108BD9-81ED-4DB2-BD59-A6C34878D82A}">
                    <a16:rowId xmlns:a16="http://schemas.microsoft.com/office/drawing/2014/main" val="10003"/>
                  </a:ext>
                </a:extLst>
              </a:tr>
            </a:tbl>
          </a:graphicData>
        </a:graphic>
      </p:graphicFrame>
      <p:pic>
        <p:nvPicPr>
          <p:cNvPr id="530" name="Google Shape;530;gb1ecd90654_0_223"/>
          <p:cNvPicPr preferRelativeResize="0"/>
          <p:nvPr/>
        </p:nvPicPr>
        <p:blipFill>
          <a:blip r:embed="rId5">
            <a:alphaModFix/>
          </a:blip>
          <a:stretch>
            <a:fillRect/>
          </a:stretch>
        </p:blipFill>
        <p:spPr>
          <a:xfrm>
            <a:off x="10423080" y="5471578"/>
            <a:ext cx="7265000" cy="1904288"/>
          </a:xfrm>
          <a:prstGeom prst="rect">
            <a:avLst/>
          </a:prstGeom>
          <a:noFill/>
          <a:ln>
            <a:noFill/>
          </a:ln>
        </p:spPr>
      </p:pic>
      <p:sp>
        <p:nvSpPr>
          <p:cNvPr id="13" name="Title 2"/>
          <p:cNvSpPr>
            <a:spLocks noGrp="1"/>
          </p:cNvSpPr>
          <p:nvPr>
            <p:ph type="title"/>
          </p:nvPr>
        </p:nvSpPr>
        <p:spPr>
          <a:xfrm>
            <a:off x="832906" y="868681"/>
            <a:ext cx="16622191" cy="984885"/>
          </a:xfrm>
        </p:spPr>
        <p:txBody>
          <a:bodyPr/>
          <a:lstStyle/>
          <a:p>
            <a:pPr algn="ctr"/>
            <a:r>
              <a:rPr lang="en-US"/>
              <a:t>PIPELINE BUBBLES</a:t>
            </a:r>
          </a:p>
        </p:txBody>
      </p:sp>
      <p:grpSp>
        <p:nvGrpSpPr>
          <p:cNvPr id="14" name="Group 13">
            <a:extLst>
              <a:ext uri="{FF2B5EF4-FFF2-40B4-BE49-F238E27FC236}">
                <a16:creationId xmlns:a16="http://schemas.microsoft.com/office/drawing/2014/main" id="{073E547E-CD5A-BA47-96A9-744E9531EC53}"/>
              </a:ext>
            </a:extLst>
          </p:cNvPr>
          <p:cNvGrpSpPr/>
          <p:nvPr/>
        </p:nvGrpSpPr>
        <p:grpSpPr>
          <a:xfrm>
            <a:off x="1154018" y="2239437"/>
            <a:ext cx="2214761" cy="400110"/>
            <a:chOff x="764821" y="6178396"/>
            <a:chExt cx="1476507" cy="266740"/>
          </a:xfrm>
        </p:grpSpPr>
        <p:sp>
          <p:nvSpPr>
            <p:cNvPr id="15" name="TextBox 14">
              <a:extLst>
                <a:ext uri="{FF2B5EF4-FFF2-40B4-BE49-F238E27FC236}">
                  <a16:creationId xmlns:a16="http://schemas.microsoft.com/office/drawing/2014/main" id="{C986BD33-3CC6-554E-92FB-FF841654E006}"/>
                </a:ext>
              </a:extLst>
            </p:cNvPr>
            <p:cNvSpPr txBox="1"/>
            <p:nvPr/>
          </p:nvSpPr>
          <p:spPr>
            <a:xfrm>
              <a:off x="764821" y="6178396"/>
              <a:ext cx="843224" cy="2667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Time</a:t>
              </a:r>
            </a:p>
          </p:txBody>
        </p:sp>
        <p:cxnSp>
          <p:nvCxnSpPr>
            <p:cNvPr id="16" name="Straight Arrow Connector 15">
              <a:extLst>
                <a:ext uri="{FF2B5EF4-FFF2-40B4-BE49-F238E27FC236}">
                  <a16:creationId xmlns:a16="http://schemas.microsoft.com/office/drawing/2014/main" id="{B25064D8-100D-2849-8E02-0B31F3F13EF7}"/>
                </a:ext>
              </a:extLst>
            </p:cNvPr>
            <p:cNvCxnSpPr>
              <a:cxnSpLocks/>
            </p:cNvCxnSpPr>
            <p:nvPr/>
          </p:nvCxnSpPr>
          <p:spPr>
            <a:xfrm>
              <a:off x="1383574" y="6326921"/>
              <a:ext cx="857754"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3" name="Oval 2"/>
          <p:cNvSpPr/>
          <p:nvPr/>
        </p:nvSpPr>
        <p:spPr>
          <a:xfrm rot="20940000">
            <a:off x="2120881" y="2440128"/>
            <a:ext cx="3344143" cy="1157433"/>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 name="Oval 17"/>
          <p:cNvSpPr/>
          <p:nvPr/>
        </p:nvSpPr>
        <p:spPr>
          <a:xfrm rot="20940000">
            <a:off x="14953678" y="3385038"/>
            <a:ext cx="3344143" cy="1157433"/>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411329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E16AB53-8A53-3421-4E7B-06AA0BFEEA2D}"/>
              </a:ext>
            </a:extLst>
          </p:cNvPr>
          <p:cNvPicPr>
            <a:picLocks noChangeAspect="1"/>
          </p:cNvPicPr>
          <p:nvPr/>
        </p:nvPicPr>
        <p:blipFill>
          <a:blip r:embed="rId3" cstate="email">
            <a:alphaModFix/>
            <a:extLst>
              <a:ext uri="{28A0092B-C50C-407E-A947-70E740481C1C}">
                <a14:useLocalDpi xmlns:a14="http://schemas.microsoft.com/office/drawing/2010/main"/>
              </a:ext>
            </a:extLst>
          </a:blip>
          <a:stretch>
            <a:fillRect/>
          </a:stretch>
        </p:blipFill>
        <p:spPr>
          <a:xfrm>
            <a:off x="2654125" y="753797"/>
            <a:ext cx="12431771" cy="8585337"/>
          </a:xfrm>
          <a:prstGeom prst="roundRect">
            <a:avLst>
              <a:gd name="adj" fmla="val 2997"/>
            </a:avLst>
          </a:prstGeom>
          <a:solidFill>
            <a:schemeClr val="bg1"/>
          </a:solidFill>
          <a:ln>
            <a:noFill/>
          </a:ln>
          <a:effectLst>
            <a:outerShdw blurRad="57150" dist="19050" dir="5400000" algn="bl" rotWithShape="0">
              <a:srgbClr val="000000">
                <a:alpha val="50000"/>
              </a:srgbClr>
            </a:outerShdw>
          </a:effectLst>
        </p:spPr>
      </p:pic>
      <p:sp>
        <p:nvSpPr>
          <p:cNvPr id="28" name="TextBox 27">
            <a:extLst>
              <a:ext uri="{FF2B5EF4-FFF2-40B4-BE49-F238E27FC236}">
                <a16:creationId xmlns:a16="http://schemas.microsoft.com/office/drawing/2014/main" id="{726130DD-6D42-B013-7CDE-FEE2FABF2D82}"/>
              </a:ext>
            </a:extLst>
          </p:cNvPr>
          <p:cNvSpPr txBox="1"/>
          <p:nvPr/>
        </p:nvSpPr>
        <p:spPr>
          <a:xfrm>
            <a:off x="4323045" y="9626873"/>
            <a:ext cx="9142776"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GB" sz="1800" dirty="0">
                <a:hlinkClick r:id="rId4"/>
              </a:rPr>
              <a:t>https://developer.nvidia.com/nemo/megatron</a:t>
            </a:r>
            <a:endParaRPr lang="en-GB" sz="1800" dirty="0"/>
          </a:p>
          <a:p>
            <a:pPr algn="ctr"/>
            <a:endParaRPr lang="en-GB" sz="1800" dirty="0"/>
          </a:p>
        </p:txBody>
      </p:sp>
    </p:spTree>
    <p:extLst>
      <p:ext uri="{BB962C8B-B14F-4D97-AF65-F5344CB8AC3E}">
        <p14:creationId xmlns:p14="http://schemas.microsoft.com/office/powerpoint/2010/main" val="6616318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par>
              <p:cTn id="2"/>
            </p:par>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5|6.6|2.3"/>
</p:tagLst>
</file>

<file path=ppt/theme/theme1.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rp_PPT_Template_LIGHT_NEW.pptx" id="{17E32700-DCD5-4248-AC7B-20BE646209B8}" vid="{8F3B7850-B8CA-4B46-BDF2-5559B4A46F81}"/>
    </a:ext>
  </a:extLst>
</a:theme>
</file>

<file path=ppt/theme/theme2.xml><?xml version="1.0" encoding="utf-8"?>
<a:theme xmlns:a="http://schemas.openxmlformats.org/drawingml/2006/main" name="1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bg1">
              <a:lumMod val="65000"/>
            </a:schemeClr>
          </a:solidFill>
          <a:prstDash val="sysDash"/>
          <a:tailEnd type="triangle" w="lg" len="lg"/>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7377D47C6DB374FB8F27678E7FBF113" ma:contentTypeVersion="11" ma:contentTypeDescription="Create a new document." ma:contentTypeScope="" ma:versionID="91ae50eb111870286b23fa1dca7f8ac5">
  <xsd:schema xmlns:xsd="http://www.w3.org/2001/XMLSchema" xmlns:xs="http://www.w3.org/2001/XMLSchema" xmlns:p="http://schemas.microsoft.com/office/2006/metadata/properties" xmlns:ns3="7aa5af7d-d8b7-4545-98cf-efda3bdc9bc8" xmlns:ns4="44487de3-b398-4243-966e-73809730760d" targetNamespace="http://schemas.microsoft.com/office/2006/metadata/properties" ma:root="true" ma:fieldsID="ff219052f6dc37d2fb53288313681f60" ns3:_="" ns4:_="">
    <xsd:import namespace="7aa5af7d-d8b7-4545-98cf-efda3bdc9bc8"/>
    <xsd:import namespace="44487de3-b398-4243-966e-73809730760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a5af7d-d8b7-4545-98cf-efda3bdc9b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487de3-b398-4243-966e-73809730760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D114C89A-2063-4D53-81C3-633BD9202BBA}">
  <ds:schemaRefs>
    <ds:schemaRef ds:uri="44487de3-b398-4243-966e-73809730760d"/>
    <ds:schemaRef ds:uri="7aa5af7d-d8b7-4545-98cf-efda3bdc9bc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F88E22E-2A4B-4FB1-9848-BF16E7DBE74B}">
  <ds:schemaRefs>
    <ds:schemaRef ds:uri="http://purl.org/dc/terms/"/>
    <ds:schemaRef ds:uri="http://schemas.microsoft.com/office/2006/documentManagement/types"/>
    <ds:schemaRef ds:uri="http://schemas.microsoft.com/office/infopath/2007/PartnerControls"/>
    <ds:schemaRef ds:uri="44487de3-b398-4243-966e-73809730760d"/>
    <ds:schemaRef ds:uri="http://purl.org/dc/elements/1.1/"/>
    <ds:schemaRef ds:uri="http://schemas.microsoft.com/office/2006/metadata/properties"/>
    <ds:schemaRef ds:uri="7aa5af7d-d8b7-4545-98cf-efda3bdc9bc8"/>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NVIDIA_DLI_Corp_PPT_Template_LIGHT_2020</Template>
  <TotalTime>4</TotalTime>
  <Words>5841</Words>
  <Application>Microsoft Office PowerPoint</Application>
  <PresentationFormat>Custom</PresentationFormat>
  <Paragraphs>1579</Paragraphs>
  <Slides>105</Slides>
  <Notes>52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105</vt:i4>
      </vt:variant>
    </vt:vector>
  </HeadingPairs>
  <TitlesOfParts>
    <vt:vector size="120" baseType="lpstr">
      <vt:lpstr>Arial</vt:lpstr>
      <vt:lpstr>Calibri</vt:lpstr>
      <vt:lpstr>Charter</vt:lpstr>
      <vt:lpstr>Courier New</vt:lpstr>
      <vt:lpstr>helvetica neue</vt:lpstr>
      <vt:lpstr>Lucida Grande</vt:lpstr>
      <vt:lpstr>Noto Sans Symbols</vt:lpstr>
      <vt:lpstr>Open Sans</vt:lpstr>
      <vt:lpstr>Roboto</vt:lpstr>
      <vt:lpstr>Roboto Condensed Light</vt:lpstr>
      <vt:lpstr>Segoe UI</vt:lpstr>
      <vt:lpstr>Trebuchet MS</vt:lpstr>
      <vt:lpstr>Wingdings</vt:lpstr>
      <vt:lpstr>Title &amp; Bullet</vt:lpstr>
      <vt:lpstr>1_Title &amp; Bullet</vt:lpstr>
      <vt:lpstr>Self-supervision, BERT, and Beyond</vt:lpstr>
      <vt:lpstr>PowerPoint Presentation</vt:lpstr>
      <vt:lpstr>PowerPoint Presentation</vt:lpstr>
      <vt:lpstr>PowerPoint Presentation</vt:lpstr>
      <vt:lpstr>Compute</vt:lpstr>
      <vt:lpstr>Compute</vt:lpstr>
      <vt:lpstr>Context</vt:lpstr>
      <vt:lpstr>Context</vt:lpstr>
      <vt:lpstr>Context</vt:lpstr>
      <vt:lpstr>Context</vt:lpstr>
      <vt:lpstr>100 ExaFLOPs ~=  2 years on a dual CPU server</vt:lpstr>
      <vt:lpstr>Scaling Laws</vt:lpstr>
      <vt:lpstr>Scaling Laws</vt:lpstr>
      <vt:lpstr>Scaling Laws</vt:lpstr>
      <vt:lpstr>The Cost</vt:lpstr>
      <vt:lpstr>The cost of Labeling</vt:lpstr>
      <vt:lpstr>PowerPoint Presentation</vt:lpstr>
      <vt:lpstr>Self-Supervised  Learning</vt:lpstr>
      <vt:lpstr>The cost of labeling</vt:lpstr>
      <vt:lpstr>SeLF-supervised learning</vt:lpstr>
      <vt:lpstr>SeLF-supervised learning</vt:lpstr>
      <vt:lpstr>Old Ideas</vt:lpstr>
      <vt:lpstr>Self-Supervised Learning</vt:lpstr>
      <vt:lpstr>The Scale</vt:lpstr>
      <vt:lpstr>Generative Pretraining (GPT)</vt:lpstr>
      <vt:lpstr>Generative Pretraining (GPT)</vt:lpstr>
      <vt:lpstr>It became possible to transfer learn!</vt:lpstr>
      <vt:lpstr>Generative Pretraining (GPT)</vt:lpstr>
      <vt:lpstr>Generative Pretraining (GPT)</vt:lpstr>
      <vt:lpstr>And it worked very well</vt:lpstr>
      <vt:lpstr>Generative Pretraining (GPT)</vt:lpstr>
      <vt:lpstr>PowerPoint Presentation</vt:lpstr>
      <vt:lpstr>Bidirectional Transformers (BERT)</vt:lpstr>
      <vt:lpstr>Bidirectional Transformers (BERT)</vt:lpstr>
      <vt:lpstr>SQUAD 2.0</vt:lpstr>
      <vt:lpstr>Just yet another unsupervised representation</vt:lpstr>
      <vt:lpstr>Using BERT</vt:lpstr>
      <vt:lpstr>The Lab</vt:lpstr>
      <vt:lpstr>Lab Overview</vt:lpstr>
      <vt:lpstr>PowerPoint Presentation</vt:lpstr>
      <vt:lpstr>PowerPoint Presentation</vt:lpstr>
      <vt:lpstr>Bidirectional Transformers (BERT)</vt:lpstr>
      <vt:lpstr>GPT-2</vt:lpstr>
      <vt:lpstr>GPT-2</vt:lpstr>
      <vt:lpstr>Measurable improvement</vt:lpstr>
      <vt:lpstr>The scaling laws of Neural Language Models</vt:lpstr>
      <vt:lpstr>PowerPoint Presentation</vt:lpstr>
      <vt:lpstr>Should we build larger models?</vt:lpstr>
      <vt:lpstr>Are Large language models worth it?</vt:lpstr>
      <vt:lpstr>Is this really the only thing we have achieved?</vt:lpstr>
      <vt:lpstr>It is much more than just incremental increase in accuracy!</vt:lpstr>
      <vt:lpstr>1. Sample Efficiency</vt:lpstr>
      <vt:lpstr>Not about incremental improvement</vt:lpstr>
      <vt:lpstr>PowerPoint Presentation</vt:lpstr>
      <vt:lpstr>PowerPoint Presentation</vt:lpstr>
      <vt:lpstr>2. Architectural hyperparameters</vt:lpstr>
      <vt:lpstr>Large models are cheaper to design</vt:lpstr>
      <vt:lpstr>NLP APPROACH (CIRCA 2019)</vt:lpstr>
      <vt:lpstr>3. Generalization</vt:lpstr>
      <vt:lpstr>PowerPoint Presentation</vt:lpstr>
      <vt:lpstr>Downstream Tasks</vt:lpstr>
      <vt:lpstr>Downstream Tasks</vt:lpstr>
      <vt:lpstr>Downstream Tasks</vt:lpstr>
      <vt:lpstr>Downstream Tasks</vt:lpstr>
      <vt:lpstr>Downstream Tasks</vt:lpstr>
      <vt:lpstr>Downstream Tasks</vt:lpstr>
      <vt:lpstr>Downstream Tasks</vt:lpstr>
      <vt:lpstr>Instructed LLM</vt:lpstr>
      <vt:lpstr>Instructions Finetuning</vt:lpstr>
      <vt:lpstr>Instructions Finetuning</vt:lpstr>
      <vt:lpstr>Instructions Finetuning</vt:lpstr>
      <vt:lpstr>Change in the NLP paradigm</vt:lpstr>
      <vt:lpstr>NEW NLP APPROACH (CIRCA 2021)</vt:lpstr>
      <vt:lpstr>TOWARDS GENERAL INTELLIGENCE</vt:lpstr>
      <vt:lpstr>HISTORY OF LANGUAGE MODELS </vt:lpstr>
      <vt:lpstr>Megatron-Turing NLG 530B</vt:lpstr>
      <vt:lpstr>LLM for search</vt:lpstr>
      <vt:lpstr>external knowledge source</vt:lpstr>
      <vt:lpstr>external knowledge source</vt:lpstr>
      <vt:lpstr>external knowledge source</vt:lpstr>
      <vt:lpstr>LLM for Chatbots</vt:lpstr>
      <vt:lpstr>Chatbots powered by instructed LLM</vt:lpstr>
      <vt:lpstr>Chatbots powered by instructed LLM</vt:lpstr>
      <vt:lpstr>Technically, Can we build larger models?</vt:lpstr>
      <vt:lpstr>Going Bigger</vt:lpstr>
      <vt:lpstr>Going Bigger</vt:lpstr>
      <vt:lpstr>Transformer models</vt:lpstr>
      <vt:lpstr>Model Implementation</vt:lpstr>
      <vt:lpstr>MODEL PARALLELISM</vt:lpstr>
      <vt:lpstr>SELF-ATTENTION</vt:lpstr>
      <vt:lpstr>PARALLEL TRANSFORMER LAYER</vt:lpstr>
      <vt:lpstr>COMPARING TENSOR AND PIPELINE PARALLELISM</vt:lpstr>
      <vt:lpstr>PIPELINING</vt:lpstr>
      <vt:lpstr>PIPELINING</vt:lpstr>
      <vt:lpstr>PIPELINING</vt:lpstr>
      <vt:lpstr>PIPELINING</vt:lpstr>
      <vt:lpstr>PIPELINING</vt:lpstr>
      <vt:lpstr>PIPELINE BUBBLES</vt:lpstr>
      <vt:lpstr>PowerPoint Presentation</vt:lpstr>
      <vt:lpstr>Megatron-Turing NLG 530B</vt:lpstr>
      <vt:lpstr>The lab</vt:lpstr>
      <vt:lpstr>PowerPoint Presentation</vt:lpstr>
      <vt:lpstr>In the Next class…</vt:lpstr>
      <vt:lpstr>Next class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Dana Sheahen</dc:creator>
  <cp:lastModifiedBy>Dana Sheahen</cp:lastModifiedBy>
  <cp:revision>7</cp:revision>
  <dcterms:created xsi:type="dcterms:W3CDTF">2020-08-13T20:56:17Z</dcterms:created>
  <dcterms:modified xsi:type="dcterms:W3CDTF">2023-03-16T18:53:37Z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0x01010017377D47C6DB374FB8F27678E7FBF113</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